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ppt/tags/tag18.xml" ContentType="application/vnd.openxmlformats-officedocument.presentationml.tags+xml"/>
  <Override PartName="/ppt/notesSlides/notesSlide17.xml" ContentType="application/vnd.openxmlformats-officedocument.presentationml.notesSlide+xml"/>
  <Override PartName="/ppt/tags/tag19.xml" ContentType="application/vnd.openxmlformats-officedocument.presentationml.tags+xml"/>
  <Override PartName="/ppt/notesSlides/notesSlide18.xml" ContentType="application/vnd.openxmlformats-officedocument.presentationml.notesSlide+xml"/>
  <Override PartName="/ppt/tags/tag20.xml" ContentType="application/vnd.openxmlformats-officedocument.presentationml.tags+xml"/>
  <Override PartName="/ppt/notesSlides/notesSlide19.xml" ContentType="application/vnd.openxmlformats-officedocument.presentationml.notesSlide+xml"/>
  <Override PartName="/ppt/tags/tag21.xml" ContentType="application/vnd.openxmlformats-officedocument.presentationml.tags+xml"/>
  <Override PartName="/ppt/notesSlides/notesSlide20.xml" ContentType="application/vnd.openxmlformats-officedocument.presentationml.notesSlide+xml"/>
  <Override PartName="/ppt/tags/tag22.xml" ContentType="application/vnd.openxmlformats-officedocument.presentationml.tags+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3"/>
  </p:notesMasterIdLst>
  <p:sldIdLst>
    <p:sldId id="299" r:id="rId2"/>
    <p:sldId id="275" r:id="rId3"/>
    <p:sldId id="376" r:id="rId4"/>
    <p:sldId id="389" r:id="rId5"/>
    <p:sldId id="367" r:id="rId6"/>
    <p:sldId id="380" r:id="rId7"/>
    <p:sldId id="368" r:id="rId8"/>
    <p:sldId id="381" r:id="rId9"/>
    <p:sldId id="382" r:id="rId10"/>
    <p:sldId id="383" r:id="rId11"/>
    <p:sldId id="369" r:id="rId12"/>
    <p:sldId id="370" r:id="rId13"/>
    <p:sldId id="384" r:id="rId14"/>
    <p:sldId id="385" r:id="rId15"/>
    <p:sldId id="386" r:id="rId16"/>
    <p:sldId id="390" r:id="rId17"/>
    <p:sldId id="387" r:id="rId18"/>
    <p:sldId id="388" r:id="rId19"/>
    <p:sldId id="375" r:id="rId20"/>
    <p:sldId id="366" r:id="rId21"/>
    <p:sldId id="272" r:id="rId22"/>
  </p:sldIdLst>
  <p:sldSz cx="12192000" cy="6858000"/>
  <p:notesSz cx="9601200" cy="7315200"/>
  <p:custDataLst>
    <p:tags r:id="rId24"/>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800" userDrawn="1">
          <p15:clr>
            <a:srgbClr val="A4A3A4"/>
          </p15:clr>
        </p15:guide>
        <p15:guide id="2" pos="2952" userDrawn="1">
          <p15:clr>
            <a:srgbClr val="A4A3A4"/>
          </p15:clr>
        </p15:guide>
        <p15:guide id="3" pos="4752" userDrawn="1">
          <p15:clr>
            <a:srgbClr val="A4A3A4"/>
          </p15:clr>
        </p15:guide>
        <p15:guide id="4" orient="horz" pos="14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3371"/>
    <a:srgbClr val="FFFFFF"/>
    <a:srgbClr val="FF7330"/>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179" autoAdjust="0"/>
    <p:restoredTop sz="76463" autoAdjust="0"/>
  </p:normalViewPr>
  <p:slideViewPr>
    <p:cSldViewPr snapToGrid="0" showGuides="1">
      <p:cViewPr varScale="1">
        <p:scale>
          <a:sx n="96" d="100"/>
          <a:sy n="96" d="100"/>
        </p:scale>
        <p:origin x="1600" y="176"/>
      </p:cViewPr>
      <p:guideLst>
        <p:guide orient="horz" pos="1800"/>
        <p:guide pos="2952"/>
        <p:guide pos="4752"/>
        <p:guide orient="horz" pos="14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3828"/>
    </p:cViewPr>
  </p:sorterViewPr>
  <p:notesViewPr>
    <p:cSldViewPr snapToGrid="0" showGuides="1">
      <p:cViewPr varScale="1">
        <p:scale>
          <a:sx n="97" d="100"/>
          <a:sy n="97" d="100"/>
        </p:scale>
        <p:origin x="2700" y="84"/>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gs" Target="tags/tag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CCACEC2-F4BE-4710-AFD9-BA2674ECF4D7}"/>
              </a:ext>
            </a:extLst>
          </p:cNvPr>
          <p:cNvSpPr/>
          <p:nvPr/>
        </p:nvSpPr>
        <p:spPr>
          <a:xfrm>
            <a:off x="206406" y="488458"/>
            <a:ext cx="7214687" cy="411989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2" name="Header Placeholder 1"/>
          <p:cNvSpPr>
            <a:spLocks noGrp="1"/>
          </p:cNvSpPr>
          <p:nvPr>
            <p:ph type="hdr" sz="quarter"/>
          </p:nvPr>
        </p:nvSpPr>
        <p:spPr>
          <a:xfrm>
            <a:off x="0" y="1"/>
            <a:ext cx="4160520" cy="367030"/>
          </a:xfrm>
          <a:prstGeom prst="rect">
            <a:avLst/>
          </a:prstGeom>
        </p:spPr>
        <p:txBody>
          <a:bodyPr vert="horz" lIns="96661" tIns="48331" rIns="96661" bIns="48331" rtlCol="0"/>
          <a:lstStyle>
            <a:lvl1pPr algn="l">
              <a:defRPr sz="1300"/>
            </a:lvl1pPr>
          </a:lstStyle>
          <a:p>
            <a:endParaRPr lang="es-ES"/>
          </a:p>
        </p:txBody>
      </p:sp>
      <p:sp>
        <p:nvSpPr>
          <p:cNvPr id="4" name="Slide Image Placeholder 3"/>
          <p:cNvSpPr>
            <a:spLocks noGrp="1" noRot="1" noChangeAspect="1"/>
          </p:cNvSpPr>
          <p:nvPr>
            <p:ph type="sldImg" idx="2"/>
          </p:nvPr>
        </p:nvSpPr>
        <p:spPr>
          <a:xfrm>
            <a:off x="197751" y="477448"/>
            <a:ext cx="7326312" cy="4122738"/>
          </a:xfrm>
          <a:prstGeom prst="rect">
            <a:avLst/>
          </a:prstGeom>
          <a:noFill/>
          <a:ln w="12700">
            <a:solidFill>
              <a:prstClr val="black"/>
            </a:solidFill>
          </a:ln>
        </p:spPr>
        <p:txBody>
          <a:bodyPr vert="horz" lIns="96661" tIns="48331" rIns="96661" bIns="48331" rtlCol="0" anchor="ctr"/>
          <a:lstStyle/>
          <a:p>
            <a:endParaRPr lang="es-ES"/>
          </a:p>
        </p:txBody>
      </p:sp>
      <p:sp>
        <p:nvSpPr>
          <p:cNvPr id="5" name="Notes Placeholder 4"/>
          <p:cNvSpPr>
            <a:spLocks noGrp="1"/>
          </p:cNvSpPr>
          <p:nvPr>
            <p:ph type="body" sz="quarter" idx="3"/>
          </p:nvPr>
        </p:nvSpPr>
        <p:spPr>
          <a:xfrm>
            <a:off x="206407" y="5025968"/>
            <a:ext cx="7214687" cy="2197490"/>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Rectangle 5">
            <a:extLst>
              <a:ext uri="{FF2B5EF4-FFF2-40B4-BE49-F238E27FC236}">
                <a16:creationId xmlns:a16="http://schemas.microsoft.com/office/drawing/2014/main" id="{A2DEEEB9-6814-4149-8035-C83C92EB3A61}"/>
              </a:ext>
            </a:extLst>
          </p:cNvPr>
          <p:cNvSpPr/>
          <p:nvPr/>
        </p:nvSpPr>
        <p:spPr>
          <a:xfrm>
            <a:off x="0" y="2"/>
            <a:ext cx="9601200"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8" name="TextBox 7">
            <a:extLst>
              <a:ext uri="{FF2B5EF4-FFF2-40B4-BE49-F238E27FC236}">
                <a16:creationId xmlns:a16="http://schemas.microsoft.com/office/drawing/2014/main" id="{D66DA7DE-23DE-492A-B54B-E714D59AD387}"/>
              </a:ext>
            </a:extLst>
          </p:cNvPr>
          <p:cNvSpPr txBox="1"/>
          <p:nvPr/>
        </p:nvSpPr>
        <p:spPr>
          <a:xfrm>
            <a:off x="149723" y="0"/>
            <a:ext cx="7685712" cy="301090"/>
          </a:xfrm>
          <a:prstGeom prst="rect">
            <a:avLst/>
          </a:prstGeom>
          <a:noFill/>
        </p:spPr>
        <p:txBody>
          <a:bodyPr wrap="square" lIns="102180" tIns="51091" rIns="102180" bIns="51091" rtlCol="0">
            <a:spAutoFit/>
          </a:bodyPr>
          <a:lstStyle/>
          <a:p>
            <a:r>
              <a:rPr lang="es-ES" sz="1300">
                <a:solidFill>
                  <a:srgbClr val="2196F3"/>
                </a:solidFill>
                <a:latin typeface="Rubik" pitchFamily="2" charset="-79"/>
                <a:cs typeface="Rubik" pitchFamily="2" charset="-79"/>
              </a:rPr>
              <a:t>Course</a:t>
            </a:r>
            <a:r>
              <a:rPr lang="es-ES" sz="1300">
                <a:latin typeface="Rubik" pitchFamily="2" charset="-79"/>
                <a:cs typeface="Rubik" pitchFamily="2" charset="-79"/>
              </a:rPr>
              <a:t>: Introduction to DHIS2 – </a:t>
            </a:r>
            <a:r>
              <a:rPr lang="es-ES" sz="1300">
                <a:solidFill>
                  <a:srgbClr val="2196F3"/>
                </a:solidFill>
                <a:latin typeface="Rubik" pitchFamily="2" charset="-79"/>
                <a:cs typeface="Rubik" pitchFamily="2" charset="-79"/>
              </a:rPr>
              <a:t>Lesson</a:t>
            </a:r>
            <a:r>
              <a:rPr lang="es-ES" sz="1300">
                <a:latin typeface="Rubik" pitchFamily="2" charset="-79"/>
                <a:cs typeface="Rubik" pitchFamily="2" charset="-79"/>
              </a:rPr>
              <a:t>: How Are Data Analyzed and Interpreted in DHIS2? </a:t>
            </a:r>
          </a:p>
        </p:txBody>
      </p:sp>
      <p:sp>
        <p:nvSpPr>
          <p:cNvPr id="9" name="Slide Number Placeholder 6">
            <a:extLst>
              <a:ext uri="{FF2B5EF4-FFF2-40B4-BE49-F238E27FC236}">
                <a16:creationId xmlns:a16="http://schemas.microsoft.com/office/drawing/2014/main" id="{9A8D6042-C1D7-4514-AAF1-3984DB774B3A}"/>
              </a:ext>
            </a:extLst>
          </p:cNvPr>
          <p:cNvSpPr txBox="1">
            <a:spLocks/>
          </p:cNvSpPr>
          <p:nvPr/>
        </p:nvSpPr>
        <p:spPr>
          <a:xfrm>
            <a:off x="8711387" y="2"/>
            <a:ext cx="866053" cy="297654"/>
          </a:xfrm>
          <a:prstGeom prst="rect">
            <a:avLst/>
          </a:prstGeom>
        </p:spPr>
        <p:txBody>
          <a:bodyPr vert="horz" lIns="102180" tIns="51091" rIns="102180" bIns="51091" rtlCol="0" anchor="b"/>
          <a:lstStyle>
            <a:defPPr>
              <a:defRPr lang="es-ES"/>
            </a:defPPr>
            <a:lvl1pPr marL="0" algn="r" defTabSz="914400" rtl="0" eaLnBrk="1" latinLnBrk="0" hangingPunct="1">
              <a:defRPr sz="1300" kern="1200">
                <a:solidFill>
                  <a:schemeClr val="tx1"/>
                </a:solidFill>
                <a:latin typeface="Rubik Medium" pitchFamily="2" charset="-79"/>
                <a:ea typeface="+mn-ea"/>
                <a:cs typeface="Rubik Medium" pitchFamily="2" charset="-79"/>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A9EAA7-6341-4A26-8261-213BB66666A9}" type="slidenum">
              <a:rPr lang="es-ES" smtClean="0"/>
              <a:pPr/>
              <a:t>‹#›</a:t>
            </a:fld>
            <a:endParaRPr lang="es-ES"/>
          </a:p>
        </p:txBody>
      </p:sp>
      <p:sp>
        <p:nvSpPr>
          <p:cNvPr id="11" name="Rectangle 10">
            <a:extLst>
              <a:ext uri="{FF2B5EF4-FFF2-40B4-BE49-F238E27FC236}">
                <a16:creationId xmlns:a16="http://schemas.microsoft.com/office/drawing/2014/main" id="{21E1E2C7-E618-4647-AF4B-445C22AD68EE}"/>
              </a:ext>
            </a:extLst>
          </p:cNvPr>
          <p:cNvSpPr/>
          <p:nvPr/>
        </p:nvSpPr>
        <p:spPr>
          <a:xfrm>
            <a:off x="0" y="4665222"/>
            <a:ext cx="7421093"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    Narration</a:t>
            </a:r>
          </a:p>
        </p:txBody>
      </p:sp>
      <p:sp>
        <p:nvSpPr>
          <p:cNvPr id="12" name="Rectangle 11">
            <a:extLst>
              <a:ext uri="{FF2B5EF4-FFF2-40B4-BE49-F238E27FC236}">
                <a16:creationId xmlns:a16="http://schemas.microsoft.com/office/drawing/2014/main" id="{78A64629-6DAD-4F18-B0B5-2256D035C8EB}"/>
              </a:ext>
            </a:extLst>
          </p:cNvPr>
          <p:cNvSpPr/>
          <p:nvPr/>
        </p:nvSpPr>
        <p:spPr>
          <a:xfrm>
            <a:off x="7421093" y="479039"/>
            <a:ext cx="2180107"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My notes</a:t>
            </a:r>
          </a:p>
        </p:txBody>
      </p:sp>
      <p:cxnSp>
        <p:nvCxnSpPr>
          <p:cNvPr id="13" name="Straight Connector 12">
            <a:extLst>
              <a:ext uri="{FF2B5EF4-FFF2-40B4-BE49-F238E27FC236}">
                <a16:creationId xmlns:a16="http://schemas.microsoft.com/office/drawing/2014/main" id="{D6DE7C78-F4D7-42AA-9580-0F91F1A9B32A}"/>
              </a:ext>
            </a:extLst>
          </p:cNvPr>
          <p:cNvCxnSpPr>
            <a:cxnSpLocks/>
          </p:cNvCxnSpPr>
          <p:nvPr/>
        </p:nvCxnSpPr>
        <p:spPr>
          <a:xfrm>
            <a:off x="7660760" y="1124729"/>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3337898-A120-4A0C-BF8B-CC34DDAFD200}"/>
              </a:ext>
            </a:extLst>
          </p:cNvPr>
          <p:cNvCxnSpPr>
            <a:cxnSpLocks/>
          </p:cNvCxnSpPr>
          <p:nvPr/>
        </p:nvCxnSpPr>
        <p:spPr>
          <a:xfrm>
            <a:off x="7660760" y="1478075"/>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B224F92-25A2-471D-BD0E-E3E52B9F52B5}"/>
              </a:ext>
            </a:extLst>
          </p:cNvPr>
          <p:cNvCxnSpPr>
            <a:cxnSpLocks/>
          </p:cNvCxnSpPr>
          <p:nvPr/>
        </p:nvCxnSpPr>
        <p:spPr>
          <a:xfrm>
            <a:off x="7660760" y="183142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A4258BF-7051-40D1-BAD1-A53AD630F69E}"/>
              </a:ext>
            </a:extLst>
          </p:cNvPr>
          <p:cNvCxnSpPr>
            <a:cxnSpLocks/>
          </p:cNvCxnSpPr>
          <p:nvPr/>
        </p:nvCxnSpPr>
        <p:spPr>
          <a:xfrm>
            <a:off x="7660760" y="21847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96D0E96-C383-4573-81AC-34D61AA4931E}"/>
              </a:ext>
            </a:extLst>
          </p:cNvPr>
          <p:cNvCxnSpPr>
            <a:cxnSpLocks/>
          </p:cNvCxnSpPr>
          <p:nvPr/>
        </p:nvCxnSpPr>
        <p:spPr>
          <a:xfrm>
            <a:off x="7660760" y="253811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F821542-9C09-4005-B1DB-CB1E03E00B1B}"/>
              </a:ext>
            </a:extLst>
          </p:cNvPr>
          <p:cNvCxnSpPr>
            <a:cxnSpLocks/>
          </p:cNvCxnSpPr>
          <p:nvPr/>
        </p:nvCxnSpPr>
        <p:spPr>
          <a:xfrm>
            <a:off x="7660760" y="289145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8B2ACF1-29DF-40AD-B20C-831C72309FDE}"/>
              </a:ext>
            </a:extLst>
          </p:cNvPr>
          <p:cNvCxnSpPr>
            <a:cxnSpLocks/>
          </p:cNvCxnSpPr>
          <p:nvPr/>
        </p:nvCxnSpPr>
        <p:spPr>
          <a:xfrm>
            <a:off x="7660760" y="324480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1AC61F4-C69A-419A-BB3F-3D2AA3F32ED5}"/>
              </a:ext>
            </a:extLst>
          </p:cNvPr>
          <p:cNvCxnSpPr>
            <a:cxnSpLocks/>
          </p:cNvCxnSpPr>
          <p:nvPr/>
        </p:nvCxnSpPr>
        <p:spPr>
          <a:xfrm>
            <a:off x="7660760" y="359815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BBCEBA0-710A-4618-B163-E27E1464ADA7}"/>
              </a:ext>
            </a:extLst>
          </p:cNvPr>
          <p:cNvCxnSpPr>
            <a:cxnSpLocks/>
          </p:cNvCxnSpPr>
          <p:nvPr/>
        </p:nvCxnSpPr>
        <p:spPr>
          <a:xfrm>
            <a:off x="7660760" y="3951497"/>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1E3A06D-2693-44C2-9A92-480F61E69C53}"/>
              </a:ext>
            </a:extLst>
          </p:cNvPr>
          <p:cNvCxnSpPr>
            <a:cxnSpLocks/>
          </p:cNvCxnSpPr>
          <p:nvPr/>
        </p:nvCxnSpPr>
        <p:spPr>
          <a:xfrm>
            <a:off x="7660760" y="430484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4EE340E-5C43-4A6D-9F29-36662EBE6BAD}"/>
              </a:ext>
            </a:extLst>
          </p:cNvPr>
          <p:cNvCxnSpPr>
            <a:cxnSpLocks/>
          </p:cNvCxnSpPr>
          <p:nvPr/>
        </p:nvCxnSpPr>
        <p:spPr>
          <a:xfrm>
            <a:off x="7660760" y="465818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02FF042-6CBC-496E-B50B-24B9C7D1BE3D}"/>
              </a:ext>
            </a:extLst>
          </p:cNvPr>
          <p:cNvCxnSpPr>
            <a:cxnSpLocks/>
          </p:cNvCxnSpPr>
          <p:nvPr/>
        </p:nvCxnSpPr>
        <p:spPr>
          <a:xfrm>
            <a:off x="7660760" y="501153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68D5ED3-E957-4261-A3A6-9352AAD6E5A8}"/>
              </a:ext>
            </a:extLst>
          </p:cNvPr>
          <p:cNvCxnSpPr>
            <a:cxnSpLocks/>
          </p:cNvCxnSpPr>
          <p:nvPr/>
        </p:nvCxnSpPr>
        <p:spPr>
          <a:xfrm>
            <a:off x="7660760" y="536488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4154871-E6D6-4200-AB7C-B1335CE01E01}"/>
              </a:ext>
            </a:extLst>
          </p:cNvPr>
          <p:cNvCxnSpPr>
            <a:cxnSpLocks/>
          </p:cNvCxnSpPr>
          <p:nvPr/>
        </p:nvCxnSpPr>
        <p:spPr>
          <a:xfrm>
            <a:off x="7660760" y="571822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FE56B18-9393-42DC-BD8A-FF88E94390AA}"/>
              </a:ext>
            </a:extLst>
          </p:cNvPr>
          <p:cNvCxnSpPr>
            <a:cxnSpLocks/>
          </p:cNvCxnSpPr>
          <p:nvPr/>
        </p:nvCxnSpPr>
        <p:spPr>
          <a:xfrm>
            <a:off x="7660760" y="607157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8CD618D-753E-4247-BF16-E9E4D2323073}"/>
              </a:ext>
            </a:extLst>
          </p:cNvPr>
          <p:cNvCxnSpPr>
            <a:cxnSpLocks/>
          </p:cNvCxnSpPr>
          <p:nvPr/>
        </p:nvCxnSpPr>
        <p:spPr>
          <a:xfrm>
            <a:off x="7660760" y="642491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00017F2-3262-4F04-B1B5-C4040E2BD3F1}"/>
              </a:ext>
            </a:extLst>
          </p:cNvPr>
          <p:cNvCxnSpPr>
            <a:cxnSpLocks/>
          </p:cNvCxnSpPr>
          <p:nvPr/>
        </p:nvCxnSpPr>
        <p:spPr>
          <a:xfrm>
            <a:off x="7660760" y="67782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10.xml.rels><?xml version="1.0" encoding="utf-8"?>
<Relationships xmlns="http://schemas.openxmlformats.org/package/2006/relationships"><Relationship Id="rId2" Target="../slides/slide10.xml" Type="http://schemas.openxmlformats.org/officeDocument/2006/relationships/slide"/><Relationship Id="rId1" Target="../notesMasters/notesMaster1.xml" Type="http://schemas.openxmlformats.org/officeDocument/2006/relationships/notesMaster"/></Relationships>
</file>

<file path=ppt/notesSlides/_rels/notesSlide11.xml.rels><?xml version="1.0" encoding="utf-8"?>
<Relationships xmlns="http://schemas.openxmlformats.org/package/2006/relationships"><Relationship Id="rId2" Target="../slides/slide11.xml" Type="http://schemas.openxmlformats.org/officeDocument/2006/relationships/slide"/><Relationship Id="rId1" Target="../notesMasters/notesMaster1.xml" Type="http://schemas.openxmlformats.org/officeDocument/2006/relationships/notesMaster"/></Relationships>
</file>

<file path=ppt/notesSlides/_rels/notesSlide12.xml.rels><?xml version="1.0" encoding="utf-8"?>
<Relationships xmlns="http://schemas.openxmlformats.org/package/2006/relationships"><Relationship Id="rId2" Target="../slides/slide12.xml" Type="http://schemas.openxmlformats.org/officeDocument/2006/relationships/slide"/><Relationship Id="rId1" Target="../notesMasters/notesMaster1.xml" Type="http://schemas.openxmlformats.org/officeDocument/2006/relationships/notesMaster"/></Relationships>
</file>

<file path=ppt/notesSlides/_rels/notesSlide13.xml.rels><?xml version="1.0" encoding="utf-8"?>
<Relationships xmlns="http://schemas.openxmlformats.org/package/2006/relationships"><Relationship Id="rId2" Target="../slides/slide13.xml" Type="http://schemas.openxmlformats.org/officeDocument/2006/relationships/slide"/><Relationship Id="rId1" Target="../notesMasters/notesMaster1.xml" Type="http://schemas.openxmlformats.org/officeDocument/2006/relationships/notesMaster"/></Relationships>
</file>

<file path=ppt/notesSlides/_rels/notesSlide14.xml.rels><?xml version="1.0" encoding="utf-8"?>
<Relationships xmlns="http://schemas.openxmlformats.org/package/2006/relationships"><Relationship Id="rId2" Target="../slides/slide14.xml" Type="http://schemas.openxmlformats.org/officeDocument/2006/relationships/slide"/><Relationship Id="rId1" Target="../notesMasters/notesMaster1.xml" Type="http://schemas.openxmlformats.org/officeDocument/2006/relationships/notesMaster"/></Relationships>
</file>

<file path=ppt/notesSlides/_rels/notesSlide15.xml.rels><?xml version="1.0" encoding="utf-8"?>
<Relationships xmlns="http://schemas.openxmlformats.org/package/2006/relationships"><Relationship Id="rId2" Target="../slides/slide15.xml" Type="http://schemas.openxmlformats.org/officeDocument/2006/relationships/slide"/><Relationship Id="rId1" Target="../notesMasters/notesMaster1.xml" Type="http://schemas.openxmlformats.org/officeDocument/2006/relationships/notesMaster"/></Relationships>
</file>

<file path=ppt/notesSlides/_rels/notesSlide16.xml.rels><?xml version="1.0" encoding="utf-8"?>
<Relationships xmlns="http://schemas.openxmlformats.org/package/2006/relationships"><Relationship Id="rId2" Target="../slides/slide16.xml" Type="http://schemas.openxmlformats.org/officeDocument/2006/relationships/slide"/><Relationship Id="rId1" Target="../notesMasters/notesMaster1.xml" Type="http://schemas.openxmlformats.org/officeDocument/2006/relationships/notesMaster"/></Relationships>
</file>

<file path=ppt/notesSlides/_rels/notesSlide17.xml.rels><?xml version="1.0" encoding="utf-8"?>
<Relationships xmlns="http://schemas.openxmlformats.org/package/2006/relationships"><Relationship Id="rId2" Target="../slides/slide17.xml" Type="http://schemas.openxmlformats.org/officeDocument/2006/relationships/slide"/><Relationship Id="rId1" Target="../notesMasters/notesMaster1.xml" Type="http://schemas.openxmlformats.org/officeDocument/2006/relationships/notesMaster"/></Relationships>
</file>

<file path=ppt/notesSlides/_rels/notesSlide18.xml.rels><?xml version="1.0" encoding="utf-8"?>
<Relationships xmlns="http://schemas.openxmlformats.org/package/2006/relationships"><Relationship Id="rId2" Target="../slides/slide18.xml" Type="http://schemas.openxmlformats.org/officeDocument/2006/relationships/slide"/><Relationship Id="rId1" Target="../notesMasters/notesMaster1.xml" Type="http://schemas.openxmlformats.org/officeDocument/2006/relationships/notesMaster"/></Relationships>
</file>

<file path=ppt/notesSlides/_rels/notesSlide19.xml.rels><?xml version="1.0" encoding="utf-8"?>
<Relationships xmlns="http://schemas.openxmlformats.org/package/2006/relationships"><Relationship Id="rId2" Target="../slides/slide19.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20.xml.rels><?xml version="1.0" encoding="utf-8"?>
<Relationships xmlns="http://schemas.openxmlformats.org/package/2006/relationships"><Relationship Id="rId2" Target="../slides/slide20.xml" Type="http://schemas.openxmlformats.org/officeDocument/2006/relationships/slide"/><Relationship Id="rId1" Target="../notesMasters/notesMaster1.xml" Type="http://schemas.openxmlformats.org/officeDocument/2006/relationships/notesMaster"/></Relationships>
</file>

<file path=ppt/notesSlides/_rels/notesSlide21.xml.rels><?xml version="1.0" encoding="utf-8"?>
<Relationships xmlns="http://schemas.openxmlformats.org/package/2006/relationships"><Relationship Id="rId2" Target="../slides/slide21.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_rels/notesSlide6.xml.rels><?xml version="1.0" encoding="utf-8"?>
<Relationships xmlns="http://schemas.openxmlformats.org/package/2006/relationships"><Relationship Id="rId2" Target="../slides/slide6.xml" Type="http://schemas.openxmlformats.org/officeDocument/2006/relationships/slide"/><Relationship Id="rId1" Target="../notesMasters/notesMaster1.xml" Type="http://schemas.openxmlformats.org/officeDocument/2006/relationships/notesMaster"/></Relationships>
</file>

<file path=ppt/notesSlides/_rels/notesSlide7.xml.rels><?xml version="1.0" encoding="utf-8"?>
<Relationships xmlns="http://schemas.openxmlformats.org/package/2006/relationships"><Relationship Id="rId2" Target="../slides/slide7.xml" Type="http://schemas.openxmlformats.org/officeDocument/2006/relationships/slide"/><Relationship Id="rId1" Target="../notesMasters/notesMaster1.xml" Type="http://schemas.openxmlformats.org/officeDocument/2006/relationships/notesMaster"/></Relationships>
</file>

<file path=ppt/notesSlides/_rels/notesSlide8.xml.rels><?xml version="1.0" encoding="utf-8"?>
<Relationships xmlns="http://schemas.openxmlformats.org/package/2006/relationships"><Relationship Id="rId2" Target="../slides/slide8.xml" Type="http://schemas.openxmlformats.org/officeDocument/2006/relationships/slide"/><Relationship Id="rId1" Target="../notesMasters/notesMaster1.xml" Type="http://schemas.openxmlformats.org/officeDocument/2006/relationships/notesMaster"/></Relationships>
</file>

<file path=ppt/notesSlides/_rels/notesSlide9.xml.rels><?xml version="1.0" encoding="utf-8"?>
<Relationships xmlns="http://schemas.openxmlformats.org/package/2006/relationships"><Relationship Id="rId2" Target="../slides/slide9.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352747014"/>
      </p:ext>
    </p:extLst>
  </p:cSld>
  <p:clrMapOvr>
    <a:masterClrMapping/>
  </p:clrMapOvr>
</p:notes>
</file>

<file path=ppt/notesSlides/notesSlide1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acc09866272206ff0833c09efca8187e">
            <a:r>
              <a:rPr dirty="0" lang="en-US" noProof="0"/>
              <a:t>Même dans les cas où des programmes similaires sont gérés dans plusieurs pays, les exigences de ces programmes peuvent varier considérablement d'un pays à l'autre.</a:t>
            </a:r>
          </a:p>
        </p:txBody>
      </p:sp>
    </p:spTree>
    <p:extLst>
      <p:ext uri="{BB962C8B-B14F-4D97-AF65-F5344CB8AC3E}">
        <p14:creationId xmlns:p14="http://schemas.microsoft.com/office/powerpoint/2010/main" val="573129429"/>
      </p:ext>
    </p:extLst>
  </p:cSld>
  <p:clrMapOvr>
    <a:masterClrMapping/>
  </p:clrMapOvr>
</p:notes>
</file>

<file path=ppt/notesSlides/notesSlide1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3f7634b33162bfdb151b1e7686da10e5">
            <a:r>
              <a:rPr b="0" i="0" lang="en-US" strike="noStrike" sz="1800" u="none">
                <a:solidFill>
                  <a:srgbClr val="000000"/>
                </a:solidFill>
                <a:effectLst/>
                <a:latin charset="0" panose="020F0502020204030203" pitchFamily="34" typeface="Lato"/>
              </a:rPr>
              <a:t>Comment est-il donc possible d'adapter DHIS2 de manière à ce qu'il fonctionne dans ces différents scénarios et réponde aux besoins de divers cas d'utilisation ?</a:t>
            </a:r>
            <a:endParaRPr lang="es-ES"/>
          </a:p>
        </p:txBody>
      </p:sp>
    </p:spTree>
    <p:extLst>
      <p:ext uri="{BB962C8B-B14F-4D97-AF65-F5344CB8AC3E}">
        <p14:creationId xmlns:p14="http://schemas.microsoft.com/office/powerpoint/2010/main" val="2767833547"/>
      </p:ext>
    </p:extLst>
  </p:cSld>
  <p:clrMapOvr>
    <a:masterClrMapping/>
  </p:clrMapOvr>
</p:notes>
</file>

<file path=ppt/notesSlides/notesSlide1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111dd273f5cf7f6bdc49dbf3e1960a29">
            <a:r>
              <a:rPr dirty="0" lang="en-US" noProof="0"/>
              <a:t>DHIS2 est une plateforme flexible et open-source pouvant être personnalisée pour répondre à un grand nombre d'exigences. Elle prend en charge les modèles de données agrégées et individuelles, la saisie de données sur ordinateur et appareils mobiles, la création d'applications web et Android personnalisées, et l'intégration avec d'autres plateformes logicielles par le biais d'API ouvertes.</a:t>
            </a:r>
          </a:p>
        </p:txBody>
      </p:sp>
    </p:spTree>
    <p:extLst>
      <p:ext uri="{BB962C8B-B14F-4D97-AF65-F5344CB8AC3E}">
        <p14:creationId xmlns:p14="http://schemas.microsoft.com/office/powerpoint/2010/main" val="2011558208"/>
      </p:ext>
    </p:extLst>
  </p:cSld>
  <p:clrMapOvr>
    <a:masterClrMapping/>
  </p:clrMapOvr>
</p:notes>
</file>

<file path=ppt/notesSlides/notesSlide1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43e9524a7225e5fa464db14dbcdedb0f">
            <a:pPr rtl="0">
              <a:spcBef>
                <a:spcPts val="0"/>
              </a:spcBef>
              <a:spcAft>
                <a:spcPts val="0"/>
              </a:spcAft>
            </a:pPr>
            <a:r>
              <a:rPr b="0" dirty="0" i="0" lang="en-US" strike="noStrike" sz="1800" u="none">
                <a:solidFill>
                  <a:srgbClr val="000000"/>
                </a:solidFill>
                <a:effectLst/>
                <a:latin charset="0" panose="020F0502020204030203" pitchFamily="34" typeface="Lato"/>
              </a:rPr>
              <a:t>Vous pouvez utiliser le DHIS2 dans tous les domaines pour lesquels le modèle de données DHIS2 peut être appliqué. Comme vous l'avez appris dans le cours sur "Introduction à DHIS2", ce modèle de données est basé sur la capture de valeurs de données selon trois dimensions clés : l'élément de données, l'unité d'organisation et la période.</a:t>
            </a:r>
            <a:br>
              <a:rPr dirty="0" lang="en-US"/>
            </a:br>
            <a:endParaRPr dirty="0" lang="es-ES"/>
          </a:p>
        </p:txBody>
      </p:sp>
    </p:spTree>
    <p:extLst>
      <p:ext uri="{BB962C8B-B14F-4D97-AF65-F5344CB8AC3E}">
        <p14:creationId xmlns:p14="http://schemas.microsoft.com/office/powerpoint/2010/main" val="2038026704"/>
      </p:ext>
    </p:extLst>
  </p:cSld>
  <p:clrMapOvr>
    <a:masterClrMapping/>
  </p:clrMapOvr>
</p:notes>
</file>

<file path=ppt/notesSlides/notesSlide1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0ddaa150c90d15471ad0ccd13fadbb96">
            <a:r>
              <a:rPr dirty="0" lang="en-US" noProof="0"/>
              <a:t>Le modèle de données et l'ensemble de fonctionnalités étant purement génériques, DHIS2 n'est pas conçu pour un cas d'utilisation particulier, mais pour une diversité illimitée de cas d'utilisation. Le système doit être personnalisé en fonction des besoins de chaque implémentation spécifique pour pouvoir être utilisé.</a:t>
            </a:r>
          </a:p>
        </p:txBody>
      </p:sp>
    </p:spTree>
    <p:extLst>
      <p:ext uri="{BB962C8B-B14F-4D97-AF65-F5344CB8AC3E}">
        <p14:creationId xmlns:p14="http://schemas.microsoft.com/office/powerpoint/2010/main" val="2213909100"/>
      </p:ext>
    </p:extLst>
  </p:cSld>
  <p:clrMapOvr>
    <a:masterClrMapping/>
  </p:clrMapOvr>
</p:notes>
</file>

<file path=ppt/notesSlides/notesSlide1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872c9602bea0e5821b44e2adf1bc59ff">
            <a:pPr rtl="0">
              <a:spcBef>
                <a:spcPts val="0"/>
              </a:spcBef>
              <a:spcAft>
                <a:spcPts val="0"/>
              </a:spcAft>
            </a:pPr>
            <a:r>
              <a:rPr b="0" dirty="0" i="0" lang="en-US" strike="noStrike" sz="1800" u="none">
                <a:solidFill>
                  <a:srgbClr val="000000"/>
                </a:solidFill>
                <a:effectLst/>
                <a:latin charset="0" panose="020F0502020204030203" pitchFamily="34" typeface="Lato"/>
              </a:rPr>
              <a:t>DHIS2 vous permet de configurer ses métadonnées et sa structure sans connaissances préalables en matière de programmation.</a:t>
            </a:r>
          </a:p>
        </p:txBody>
      </p:sp>
    </p:spTree>
    <p:extLst>
      <p:ext uri="{BB962C8B-B14F-4D97-AF65-F5344CB8AC3E}">
        <p14:creationId xmlns:p14="http://schemas.microsoft.com/office/powerpoint/2010/main" val="3243522288"/>
      </p:ext>
    </p:extLst>
  </p:cSld>
  <p:clrMapOvr>
    <a:masterClrMapping/>
  </p:clrMapOvr>
</p:notes>
</file>

<file path=ppt/notesSlides/notesSlide1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3da6dd32ed8a8fd1e1812233739643a3">
            <a:pPr fontAlgn="base" rtl="0">
              <a:buFont charset="0" panose="020B0604020202020204" pitchFamily="34" typeface="Arial"/>
              <a:buNone/>
            </a:pPr>
            <a:r>
              <a:rPr dirty="0" lang="en-US">
                <a:solidFill>
                  <a:srgbClr val="000000"/>
                </a:solidFill>
                <a:effectLst/>
                <a:sym typeface=""/>
              </a:rPr>
              <a:t>L'interface utilisateur permet de créer une hiérarchie d'unités d'organisation, y compris les installations et les limites géographiques, les éléments de données à collecter, les indicateurs utilisant ces éléments de données, les ensembles de données et les formulaires de saisie de données personnalisés, les utilisateurs et les contrôles d'accès basés sur l'utilisateur. De nombreux autres aspects du DHIS2 peuvent également être personnalisés.</a:t>
            </a:r>
          </a:p>
        </p:txBody>
      </p:sp>
    </p:spTree>
    <p:extLst>
      <p:ext uri="{BB962C8B-B14F-4D97-AF65-F5344CB8AC3E}">
        <p14:creationId xmlns:p14="http://schemas.microsoft.com/office/powerpoint/2010/main" val="1146013631"/>
      </p:ext>
    </p:extLst>
  </p:cSld>
  <p:clrMapOvr>
    <a:masterClrMapping/>
  </p:clrMapOvr>
</p:notes>
</file>

<file path=ppt/notesSlides/notesSlide1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d0c6ae479f61fc5c55a9ab8b3bd0872c">
            <a:r>
              <a:rPr dirty="0" lang="en-US" noProof="0"/>
              <a:t>Certes, le logiciel central de DHIS2 est développé par l'Université d'Oslo, mais chaque pays ou organisation détient l'entière propriété de sa mise en œuvre de DHIS2, ainsi que de la configuration et des données qu'elle contient.</a:t>
            </a:r>
          </a:p>
        </p:txBody>
      </p:sp>
    </p:spTree>
    <p:extLst>
      <p:ext uri="{BB962C8B-B14F-4D97-AF65-F5344CB8AC3E}">
        <p14:creationId xmlns:p14="http://schemas.microsoft.com/office/powerpoint/2010/main" val="1847152103"/>
      </p:ext>
    </p:extLst>
  </p:cSld>
  <p:clrMapOvr>
    <a:masterClrMapping/>
  </p:clrMapOvr>
</p:notes>
</file>

<file path=ppt/notesSlides/notesSlide1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db523d8d882a1fc91f2e10588dbba123">
            <a:r>
              <a:rPr dirty="0" lang="en-US" noProof="0"/>
              <a:t>Ainsi, chaque pays ou organisation peut disposer de son propre système DHIS2, adapté au contexte unique dans lequel il opère et personnalisé pour répondre à ses besoins.</a:t>
            </a:r>
          </a:p>
        </p:txBody>
      </p:sp>
    </p:spTree>
    <p:extLst>
      <p:ext uri="{BB962C8B-B14F-4D97-AF65-F5344CB8AC3E}">
        <p14:creationId xmlns:p14="http://schemas.microsoft.com/office/powerpoint/2010/main" val="1345092760"/>
      </p:ext>
    </p:extLst>
  </p:cSld>
  <p:clrMapOvr>
    <a:masterClrMapping/>
  </p:clrMapOvr>
</p:notes>
</file>

<file path=ppt/notesSlides/notesSlide1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f2ffa2e0fc07e4a2c24ff613cf4a0d09">
            <a:pPr rtl="0">
              <a:spcBef>
                <a:spcPts val="0"/>
              </a:spcBef>
              <a:spcAft>
                <a:spcPts val="0"/>
              </a:spcAft>
            </a:pPr>
            <a:r>
              <a:rPr dirty="0" lang="en-US" noProof="0"/>
              <a:t>Dans ce cours, vous découvrirez les bases de la configuration de DHIS2. Vous apprendrez notamment à créer votre propre hiérarchie d'unités d'organisation, les étapes clés de la mise en place d'un outil simple de collecte de données agrégées pour un programme de santé, à savoir la création d'éléments de données, la création d'ensembles de données et la création d'indicateurs pour l'analyse des données. Cela vous aidera à vous préparer à la configuration d'une instance DHIS2 pour répondre à vos besoins spécifiques. Nous espérons que vous trouverez ce cours intéressant !</a:t>
            </a:r>
          </a:p>
        </p:txBody>
      </p:sp>
    </p:spTree>
    <p:extLst>
      <p:ext uri="{BB962C8B-B14F-4D97-AF65-F5344CB8AC3E}">
        <p14:creationId xmlns:p14="http://schemas.microsoft.com/office/powerpoint/2010/main" val="3188592178"/>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txid="cd30e988ffef2cddf0158af1950f4afd">
            <a:r>
              <a:rPr b="0" dirty="0" i="0" lang="en-US" strike="noStrike" sz="1800" u="none">
                <a:solidFill>
                  <a:srgbClr val="000000"/>
                </a:solidFill>
                <a:effectLst/>
                <a:latin charset="0" panose="020F0502020204030203" pitchFamily="34" typeface="Lato"/>
              </a:rPr>
              <a:t>Bienvenue au cours "La configuration de DHIS2".</a:t>
            </a:r>
            <a:endParaRPr dirty="0" lang="es-ES" sz="1200">
              <a:solidFill>
                <a:srgbClr val="000000"/>
              </a:solidFill>
              <a:sym typeface=""/>
            </a:endParaRPr>
          </a:p>
        </p:txBody>
      </p:sp>
    </p:spTree>
    <p:extLst>
      <p:ext uri="{BB962C8B-B14F-4D97-AF65-F5344CB8AC3E}">
        <p14:creationId xmlns:p14="http://schemas.microsoft.com/office/powerpoint/2010/main" val="1680069121"/>
      </p:ext>
    </p:extLst>
  </p:cSld>
  <p:clrMapOvr>
    <a:masterClrMapping/>
  </p:clrMapOvr>
</p:notes>
</file>

<file path=ppt/notesSlides/notesSlide2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3521bdd33a42cd2f8919c9d388f4569b">
            <a:pPr algn="l" fontAlgn="t" marL="0" rtl="0">
              <a:spcBef>
                <a:spcPts val="0"/>
              </a:spcBef>
              <a:spcAft>
                <a:spcPts val="0"/>
              </a:spcAft>
            </a:pPr>
            <a:r>
              <a:rPr b="0" dirty="0" i="0" lang="en-US" strike="noStrike" sz="1800" u="none">
                <a:solidFill>
                  <a:srgbClr val="000000"/>
                </a:solidFill>
                <a:effectLst/>
                <a:latin charset="0" panose="020F0502020204030203" pitchFamily="34" typeface="Lato"/>
              </a:rPr>
              <a:t>Cela vous aidera à vous préparer à la configuration d'une instance DHIS2 pour répondre à vos besoins spécifiques.</a:t>
            </a:r>
            <a:endParaRPr dirty="0" lang="es-ES"/>
          </a:p>
        </p:txBody>
      </p:sp>
    </p:spTree>
    <p:extLst>
      <p:ext uri="{BB962C8B-B14F-4D97-AF65-F5344CB8AC3E}">
        <p14:creationId xmlns:p14="http://schemas.microsoft.com/office/powerpoint/2010/main" val="423395600"/>
      </p:ext>
    </p:extLst>
  </p:cSld>
  <p:clrMapOvr>
    <a:masterClrMapping/>
  </p:clrMapOvr>
</p:notes>
</file>

<file path=ppt/notesSlides/notesSlide2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1337808249"/>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c2ac1fff03086e58c929c9419744fb1f">
            <a:r>
              <a:rPr dirty="0" lang="en-US" noProof="0"/>
              <a:t>L'une des principales caractéristiques de DHIS2 est sa capacité de configuration. Mais que signifie le terme "configuration" dans le contexte de DHIS2 ?</a:t>
            </a:r>
          </a:p>
        </p:txBody>
      </p:sp>
    </p:spTree>
    <p:extLst>
      <p:ext uri="{BB962C8B-B14F-4D97-AF65-F5344CB8AC3E}">
        <p14:creationId xmlns:p14="http://schemas.microsoft.com/office/powerpoint/2010/main" val="2578904684"/>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c66a4907cdc6d5f4b3b27991c0595674">
            <a:r>
              <a:rPr b="0" dirty="0" i="0" lang="en-US" strike="noStrike" sz="1800" u="none">
                <a:solidFill>
                  <a:srgbClr val="000000"/>
                </a:solidFill>
                <a:effectLst/>
                <a:latin charset="0" panose="020F0502020204030203" pitchFamily="34" typeface="Lato"/>
              </a:rPr>
              <a:t>Cette vidéo présente brièvement le concept de personnalisation de DHIS2 et explique pourquoi elle constitue un élément majeur de la mise en œuvre du DHIS2.</a:t>
            </a:r>
            <a:endParaRPr dirty="0" lang="es-ES"/>
          </a:p>
        </p:txBody>
      </p:sp>
    </p:spTree>
    <p:extLst>
      <p:ext uri="{BB962C8B-B14F-4D97-AF65-F5344CB8AC3E}">
        <p14:creationId xmlns:p14="http://schemas.microsoft.com/office/powerpoint/2010/main" val="2669186336"/>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fd8a9e3e43b9d61d689d0c750e0344e9">
            <a:r>
              <a:rPr dirty="0" lang="en-US"/>
              <a:t>DHIS2 est utilisé dans plus de 100 pays à travers le monde. Même si la majeure partie des mises en œuvre utilisent DHIS2 comme système d'information sanitaire, DHIS2 est également utilisé pour collecter et gérer des données dans le secteur de l'éducation, notamment pour les infrastructures scolaires et la fréquentation scolaire, ainsi que pour la gestion logistique, les ressources humaines, les programmes de nutrition et d'assainissement, la surveillance de la faune et de la flore, et bien d'autres secteurs.</a:t>
            </a:r>
            <a:br>
              <a:rPr dirty="0" lang="en-US"/>
            </a:br>
            <a:endParaRPr dirty="0" lang="es-ES"/>
          </a:p>
        </p:txBody>
      </p:sp>
    </p:spTree>
    <p:extLst>
      <p:ext uri="{BB962C8B-B14F-4D97-AF65-F5344CB8AC3E}">
        <p14:creationId xmlns:p14="http://schemas.microsoft.com/office/powerpoint/2010/main" val="1407539823"/>
      </p:ext>
    </p:extLst>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d3bfc2789b7b02dc3c0458bd9046b070">
            <a:r>
              <a:rPr dirty="0" lang="en-US" noProof="0"/>
              <a:t>Un système d'information sanitaire peut, par exemple, regrouper plusieurs programmes de santé, tels que la santé maternelle, la vaccination et la lutte contre le paludisme.</a:t>
            </a:r>
          </a:p>
        </p:txBody>
      </p:sp>
    </p:spTree>
    <p:extLst>
      <p:ext uri="{BB962C8B-B14F-4D97-AF65-F5344CB8AC3E}">
        <p14:creationId xmlns:p14="http://schemas.microsoft.com/office/powerpoint/2010/main" val="641307782"/>
      </p:ext>
    </p:extLst>
  </p:cSld>
  <p:clrMapOvr>
    <a:masterClrMapping/>
  </p:clrMapOvr>
</p:notes>
</file>

<file path=ppt/notesSlides/notesSlide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58fdd0de8541560788c97a238c4360b2">
            <a:r>
              <a:rPr dirty="0" lang="en-US" noProof="0"/>
              <a:t>La gestion de certains programmes peut se faire par la collecte et l'analyse de données agrégées, tandis que d'autres nécessitent des données allant jusqu'au niveau individuel.</a:t>
            </a:r>
          </a:p>
        </p:txBody>
      </p:sp>
    </p:spTree>
    <p:extLst>
      <p:ext uri="{BB962C8B-B14F-4D97-AF65-F5344CB8AC3E}">
        <p14:creationId xmlns:p14="http://schemas.microsoft.com/office/powerpoint/2010/main" val="926063229"/>
      </p:ext>
    </p:extLst>
  </p:cSld>
  <p:clrMapOvr>
    <a:masterClrMapping/>
  </p:clrMapOvr>
</p:notes>
</file>

<file path=ppt/notesSlides/notesSlide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5255239ba713d8e4363624dc17c5968a">
            <a:r>
              <a:rPr dirty="0" lang="en-US" noProof="0"/>
              <a:t>Selon les pays et les contextes, les moyens de collecte des données peuvent varier, par exemple au moyen d'un appareil mobile ou d'un navigateur web...</a:t>
            </a:r>
          </a:p>
        </p:txBody>
      </p:sp>
    </p:spTree>
    <p:extLst>
      <p:ext uri="{BB962C8B-B14F-4D97-AF65-F5344CB8AC3E}">
        <p14:creationId xmlns:p14="http://schemas.microsoft.com/office/powerpoint/2010/main" val="355988524"/>
      </p:ext>
    </p:extLst>
  </p:cSld>
  <p:clrMapOvr>
    <a:masterClrMapping/>
  </p:clrMapOvr>
</p:notes>
</file>

<file path=ppt/notesSlides/notesSlide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756a0fb902f9b3caed22e860d33a2f6f">
            <a:r>
              <a:rPr dirty="0" lang="en-US" noProof="0"/>
              <a:t>... et des informations spécifiques sont nécessaires pour chaque contexte, ce qui permet de faciliter les tâches telles que l'analyse des données, le suivi des patients, la gestion et l'évaluation des programmes.</a:t>
            </a:r>
          </a:p>
        </p:txBody>
      </p:sp>
    </p:spTree>
    <p:extLst>
      <p:ext uri="{BB962C8B-B14F-4D97-AF65-F5344CB8AC3E}">
        <p14:creationId xmlns:p14="http://schemas.microsoft.com/office/powerpoint/2010/main" val="330803661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002667027"/>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693" fill="hold"/>
                                        <p:tgtEl>
                                          <p:spTgt spid="6"/>
                                        </p:tgtEl>
                                      </p:cBhvr>
                                    </p:cmd>
                                  </p:childTnLst>
                                </p:cTn>
                              </p:par>
                              <p:par>
                                <p:cTn id="7" presetID="10" presetClass="entr" presetSubtype="0" fill="hold" nodeType="withEffect">
                                  <p:stCondLst>
                                    <p:cond delay="250"/>
                                  </p:stCondLst>
                                  <p:childTnLst>
                                    <p:set>
                                      <p:cBhvr>
                                        <p:cTn id="8" dur="1" fill="hold">
                                          <p:stCondLst>
                                            <p:cond delay="0"/>
                                          </p:stCondLst>
                                        </p:cTn>
                                        <p:tgtEl>
                                          <p:spTgt spid="1026"/>
                                        </p:tgtEl>
                                        <p:attrNameLst>
                                          <p:attrName>style.visibility</p:attrName>
                                        </p:attrNameLst>
                                      </p:cBhvr>
                                      <p:to>
                                        <p:strVal val="visible"/>
                                      </p:to>
                                    </p:set>
                                    <p:animEffect transition="in" filter="fade">
                                      <p:cBhvr>
                                        <p:cTn id="9" dur="500"/>
                                        <p:tgtEl>
                                          <p:spTgt spid="1026"/>
                                        </p:tgtEl>
                                      </p:cBhvr>
                                    </p:animEffect>
                                  </p:childTnLst>
                                </p:cTn>
                              </p:par>
                              <p:par>
                                <p:cTn id="10" presetID="2" presetClass="entr" presetSubtype="6" fill="hold" grpId="0" nodeType="withEffect">
                                  <p:stCondLst>
                                    <p:cond delay="275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47" presetClass="entr" presetSubtype="0" fill="hold" nodeType="withEffect">
                                  <p:stCondLst>
                                    <p:cond delay="35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50"/>
                                        <p:tgtEl>
                                          <p:spTgt spid="5"/>
                                        </p:tgtEl>
                                      </p:cBhvr>
                                    </p:animEffect>
                                    <p:anim calcmode="lin" valueType="num">
                                      <p:cBhvr>
                                        <p:cTn id="17" dur="250" fill="hold"/>
                                        <p:tgtEl>
                                          <p:spTgt spid="5"/>
                                        </p:tgtEl>
                                        <p:attrNameLst>
                                          <p:attrName>ppt_x</p:attrName>
                                        </p:attrNameLst>
                                      </p:cBhvr>
                                      <p:tavLst>
                                        <p:tav tm="0">
                                          <p:val>
                                            <p:strVal val="#ppt_x"/>
                                          </p:val>
                                        </p:tav>
                                        <p:tav tm="100000">
                                          <p:val>
                                            <p:strVal val="#ppt_x"/>
                                          </p:val>
                                        </p:tav>
                                      </p:tavLst>
                                    </p:anim>
                                    <p:anim calcmode="lin" valueType="num">
                                      <p:cBhvr>
                                        <p:cTn id="18" dur="250" fill="hold"/>
                                        <p:tgtEl>
                                          <p:spTgt spid="5"/>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375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anim calcmode="lin" valueType="num">
                                      <p:cBhvr>
                                        <p:cTn id="22" dur="250" fill="hold"/>
                                        <p:tgtEl>
                                          <p:spTgt spid="2"/>
                                        </p:tgtEl>
                                        <p:attrNameLst>
                                          <p:attrName>ppt_x</p:attrName>
                                        </p:attrNameLst>
                                      </p:cBhvr>
                                      <p:tavLst>
                                        <p:tav tm="0">
                                          <p:val>
                                            <p:strVal val="#ppt_x"/>
                                          </p:val>
                                        </p:tav>
                                        <p:tav tm="100000">
                                          <p:val>
                                            <p:strVal val="#ppt_x"/>
                                          </p:val>
                                        </p:tav>
                                      </p:tavLst>
                                    </p:anim>
                                    <p:anim calcmode="lin" valueType="num">
                                      <p:cBhvr>
                                        <p:cTn id="23" dur="250" fill="hold"/>
                                        <p:tgtEl>
                                          <p:spTgt spid="2"/>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400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250"/>
                                        <p:tgtEl>
                                          <p:spTgt spid="8"/>
                                        </p:tgtEl>
                                      </p:cBhvr>
                                    </p:animEffect>
                                    <p:anim calcmode="lin" valueType="num">
                                      <p:cBhvr>
                                        <p:cTn id="27" dur="250" fill="hold"/>
                                        <p:tgtEl>
                                          <p:spTgt spid="8"/>
                                        </p:tgtEl>
                                        <p:attrNameLst>
                                          <p:attrName>ppt_x</p:attrName>
                                        </p:attrNameLst>
                                      </p:cBhvr>
                                      <p:tavLst>
                                        <p:tav tm="0">
                                          <p:val>
                                            <p:strVal val="#ppt_x"/>
                                          </p:val>
                                        </p:tav>
                                        <p:tav tm="100000">
                                          <p:val>
                                            <p:strVal val="#ppt_x"/>
                                          </p:val>
                                        </p:tav>
                                      </p:tavLst>
                                    </p:anim>
                                    <p:anim calcmode="lin" valueType="num">
                                      <p:cBhvr>
                                        <p:cTn id="28" dur="250" fill="hold"/>
                                        <p:tgtEl>
                                          <p:spTgt spid="8"/>
                                        </p:tgtEl>
                                        <p:attrNameLst>
                                          <p:attrName>ppt_y</p:attrName>
                                        </p:attrNameLst>
                                      </p:cBhvr>
                                      <p:tavLst>
                                        <p:tav tm="0">
                                          <p:val>
                                            <p:strVal val="#ppt_y-.1"/>
                                          </p:val>
                                        </p:tav>
                                        <p:tav tm="100000">
                                          <p:val>
                                            <p:strVal val="#ppt_y"/>
                                          </p:val>
                                        </p:tav>
                                      </p:tavLst>
                                    </p:anim>
                                  </p:childTnLst>
                                </p:cTn>
                              </p:par>
                              <p:par>
                                <p:cTn id="29" presetID="2" presetClass="exit" presetSubtype="9" fill="hold" grpId="1" nodeType="withEffect">
                                  <p:stCondLst>
                                    <p:cond delay="11750"/>
                                  </p:stCondLst>
                                  <p:childTnLst>
                                    <p:anim calcmode="lin" valueType="num">
                                      <p:cBhvr additive="base">
                                        <p:cTn id="30" dur="500"/>
                                        <p:tgtEl>
                                          <p:spTgt spid="4"/>
                                        </p:tgtEl>
                                        <p:attrNameLst>
                                          <p:attrName>ppt_x</p:attrName>
                                        </p:attrNameLst>
                                      </p:cBhvr>
                                      <p:tavLst>
                                        <p:tav tm="0">
                                          <p:val>
                                            <p:strVal val="ppt_x"/>
                                          </p:val>
                                        </p:tav>
                                        <p:tav tm="100000">
                                          <p:val>
                                            <p:strVal val="0-ppt_w/2"/>
                                          </p:val>
                                        </p:tav>
                                      </p:tavLst>
                                    </p:anim>
                                    <p:anim calcmode="lin" valueType="num">
                                      <p:cBhvr additive="base">
                                        <p:cTn id="31" dur="500"/>
                                        <p:tgtEl>
                                          <p:spTgt spid="4"/>
                                        </p:tgtEl>
                                        <p:attrNameLst>
                                          <p:attrName>ppt_y</p:attrName>
                                        </p:attrNameLst>
                                      </p:cBhvr>
                                      <p:tavLst>
                                        <p:tav tm="0">
                                          <p:val>
                                            <p:strVal val="ppt_y"/>
                                          </p:val>
                                        </p:tav>
                                        <p:tav tm="100000">
                                          <p:val>
                                            <p:strVal val="0-ppt_h/2"/>
                                          </p:val>
                                        </p:tav>
                                      </p:tavLst>
                                    </p:anim>
                                    <p:set>
                                      <p:cBhvr>
                                        <p:cTn id="32" dur="1" fill="hold">
                                          <p:stCondLst>
                                            <p:cond delay="499"/>
                                          </p:stCondLst>
                                        </p:cTn>
                                        <p:tgtEl>
                                          <p:spTgt spid="4"/>
                                        </p:tgtEl>
                                        <p:attrNameLst>
                                          <p:attrName>style.visibility</p:attrName>
                                        </p:attrNameLst>
                                      </p:cBhvr>
                                      <p:to>
                                        <p:strVal val="hidden"/>
                                      </p:to>
                                    </p:set>
                                  </p:childTnLst>
                                </p:cTn>
                              </p:par>
                              <p:par>
                                <p:cTn id="33" presetID="10" presetClass="exit" presetSubtype="0" fill="hold" nodeType="withEffect">
                                  <p:stCondLst>
                                    <p:cond delay="11750"/>
                                  </p:stCondLst>
                                  <p:childTnLst>
                                    <p:animEffect transition="out" filter="fade">
                                      <p:cBhvr>
                                        <p:cTn id="34" dur="100"/>
                                        <p:tgtEl>
                                          <p:spTgt spid="1026"/>
                                        </p:tgtEl>
                                      </p:cBhvr>
                                    </p:animEffect>
                                    <p:set>
                                      <p:cBhvr>
                                        <p:cTn id="35" dur="1" fill="hold">
                                          <p:stCondLst>
                                            <p:cond delay="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6" fill="hold" display="0">
                  <p:stCondLst>
                    <p:cond delay="indefinite"/>
                  </p:stCondLst>
                  <p:endCondLst>
                    <p:cond evt="onStopAudio" delay="0">
                      <p:tgtEl>
                        <p:sldTgt/>
                      </p:tgtEl>
                    </p:cond>
                  </p:endCondLst>
                </p:cTn>
                <p:tgtEl>
                  <p:spTgt spid="6"/>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558710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8800791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80219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28952846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OC ">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AD1FB-0A79-459A-AFA3-510831A3B957}"/>
              </a:ext>
            </a:extLst>
          </p:cNvPr>
          <p:cNvSpPr>
            <a:spLocks noGrp="1"/>
          </p:cNvSpPr>
          <p:nvPr>
            <p:ph type="title"/>
          </p:nvPr>
        </p:nvSpPr>
        <p:spPr>
          <a:xfrm>
            <a:off x="838200" y="727076"/>
            <a:ext cx="10515600" cy="365126"/>
          </a:xfrm>
        </p:spPr>
        <p:txBody>
          <a:bodyPr lIns="0" rIns="0"/>
          <a:lstStyle>
            <a:lvl1pPr>
              <a:defRPr sz="360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663458B3-16C2-4C10-80D6-5898A62D3316}"/>
              </a:ext>
            </a:extLst>
          </p:cNvPr>
          <p:cNvSpPr>
            <a:spLocks noGrp="1"/>
          </p:cNvSpPr>
          <p:nvPr>
            <p:ph idx="1"/>
          </p:nvPr>
        </p:nvSpPr>
        <p:spPr>
          <a:xfrm>
            <a:off x="838200" y="1825625"/>
            <a:ext cx="4721225" cy="3192463"/>
          </a:xfrm>
          <a:prstGeom prst="rect">
            <a:avLst/>
          </a:prstGeom>
        </p:spPr>
        <p:txBody>
          <a:bodyPr lIns="0" rIns="0">
            <a:normAutofit/>
          </a:bodyPr>
          <a:lstStyle>
            <a:lvl1pPr>
              <a:buFontTx/>
              <a:buNone/>
              <a:defRPr sz="2400"/>
            </a:lvl1pPr>
          </a:lstStyle>
          <a:p>
            <a:pPr lvl="0"/>
            <a:r>
              <a:rPr lang="en-US"/>
              <a:t>Click to edit Master text styles</a:t>
            </a:r>
          </a:p>
        </p:txBody>
      </p:sp>
      <p:pic>
        <p:nvPicPr>
          <p:cNvPr id="7" name="Google Shape;14;p2">
            <a:extLst>
              <a:ext uri="{FF2B5EF4-FFF2-40B4-BE49-F238E27FC236}">
                <a16:creationId xmlns:a16="http://schemas.microsoft.com/office/drawing/2014/main" id="{2B7A2365-60BB-42BC-80C8-CFF69BB96BE3}"/>
              </a:ext>
            </a:extLst>
          </p:cNvPr>
          <p:cNvPicPr preferRelativeResize="0"/>
          <p:nvPr/>
        </p:nvPicPr>
        <p:blipFill rotWithShape="1">
          <a:blip r:embed="rId2">
            <a:alphaModFix/>
          </a:blip>
          <a:srcRect/>
          <a:stretch/>
        </p:blipFill>
        <p:spPr>
          <a:xfrm>
            <a:off x="10595510" y="136525"/>
            <a:ext cx="1292664" cy="393600"/>
          </a:xfrm>
          <a:prstGeom prst="rect">
            <a:avLst/>
          </a:prstGeom>
          <a:noFill/>
          <a:ln>
            <a:noFill/>
          </a:ln>
        </p:spPr>
      </p:pic>
    </p:spTree>
    <p:extLst>
      <p:ext uri="{BB962C8B-B14F-4D97-AF65-F5344CB8AC3E}">
        <p14:creationId xmlns:p14="http://schemas.microsoft.com/office/powerpoint/2010/main" val="70168611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71352766"/>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userDrawn="1"/>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userDrawn="1">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spTree>
    <p:extLst>
      <p:ext uri="{BB962C8B-B14F-4D97-AF65-F5344CB8AC3E}">
        <p14:creationId xmlns:p14="http://schemas.microsoft.com/office/powerpoint/2010/main" val="1730231077"/>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userDrawn="1"/>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userDrawn="1"/>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userDrawn="1"/>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userDrawn="1"/>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userDrawn="1"/>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userDrawn="1"/>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7472692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420676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3269493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8214532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756543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97126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41722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376256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4039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
        <p:nvSpPr>
          <p:cNvPr id="2" name="Rectangle 1">
            <a:extLst>
              <a:ext uri="{FF2B5EF4-FFF2-40B4-BE49-F238E27FC236}">
                <a16:creationId xmlns:a16="http://schemas.microsoft.com/office/drawing/2014/main" id="{C6E6BB44-CE55-413D-BA32-B5CA4C3C6583}"/>
              </a:ext>
            </a:extLst>
          </p:cNvPr>
          <p:cNvSpPr/>
          <p:nvPr userDrawn="1"/>
        </p:nvSpPr>
        <p:spPr>
          <a:xfrm>
            <a:off x="4558352" y="354842"/>
            <a:ext cx="1869744" cy="7642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644685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2955046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116621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2825052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380645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216000580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3399924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425848444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3987750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svg"/><Relationship Id="rId38"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37" Type="http://schemas.openxmlformats.org/officeDocument/2006/relationships/image" Target="../media/image10.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36" Type="http://schemas.openxmlformats.org/officeDocument/2006/relationships/image" Target="../media/image9.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35" Type="http://schemas.openxmlformats.org/officeDocument/2006/relationships/image" Target="../media/image8.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3" name="Oval 2">
            <a:extLst>
              <a:ext uri="{FF2B5EF4-FFF2-40B4-BE49-F238E27FC236}">
                <a16:creationId xmlns:a16="http://schemas.microsoft.com/office/drawing/2014/main" id="{ED05BFA6-84A4-4F06-AD3E-E1BC57E23A5A}"/>
              </a:ext>
            </a:extLst>
          </p:cNvPr>
          <p:cNvSpPr/>
          <p:nvPr userDrawn="1"/>
        </p:nvSpPr>
        <p:spPr>
          <a:xfrm>
            <a:off x="-743044" y="129540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Oval 6">
            <a:extLst>
              <a:ext uri="{FF2B5EF4-FFF2-40B4-BE49-F238E27FC236}">
                <a16:creationId xmlns:a16="http://schemas.microsoft.com/office/drawing/2014/main" id="{36E6DA3F-41DA-4BBB-907D-43A4F19D1C30}"/>
              </a:ext>
            </a:extLst>
          </p:cNvPr>
          <p:cNvSpPr/>
          <p:nvPr userDrawn="1"/>
        </p:nvSpPr>
        <p:spPr>
          <a:xfrm>
            <a:off x="-743044" y="177279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Oval 8">
            <a:extLst>
              <a:ext uri="{FF2B5EF4-FFF2-40B4-BE49-F238E27FC236}">
                <a16:creationId xmlns:a16="http://schemas.microsoft.com/office/drawing/2014/main" id="{7DC035C2-A510-4185-BE4A-3D923AAA6772}"/>
              </a:ext>
            </a:extLst>
          </p:cNvPr>
          <p:cNvSpPr/>
          <p:nvPr userDrawn="1"/>
        </p:nvSpPr>
        <p:spPr>
          <a:xfrm>
            <a:off x="-743044" y="225018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Oval 9">
            <a:extLst>
              <a:ext uri="{FF2B5EF4-FFF2-40B4-BE49-F238E27FC236}">
                <a16:creationId xmlns:a16="http://schemas.microsoft.com/office/drawing/2014/main" id="{66DB8A3B-E535-4304-AAE5-95BFF8A39554}"/>
              </a:ext>
            </a:extLst>
          </p:cNvPr>
          <p:cNvSpPr/>
          <p:nvPr userDrawn="1"/>
        </p:nvSpPr>
        <p:spPr>
          <a:xfrm>
            <a:off x="-743044" y="272757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Oval 10">
            <a:extLst>
              <a:ext uri="{FF2B5EF4-FFF2-40B4-BE49-F238E27FC236}">
                <a16:creationId xmlns:a16="http://schemas.microsoft.com/office/drawing/2014/main" id="{0B2E4408-0767-482D-862F-B81AA9CC0384}"/>
              </a:ext>
            </a:extLst>
          </p:cNvPr>
          <p:cNvSpPr/>
          <p:nvPr userDrawn="1"/>
        </p:nvSpPr>
        <p:spPr>
          <a:xfrm>
            <a:off x="-743044" y="320496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a:extLst>
              <a:ext uri="{FF2B5EF4-FFF2-40B4-BE49-F238E27FC236}">
                <a16:creationId xmlns:a16="http://schemas.microsoft.com/office/drawing/2014/main" id="{DB97B79A-E9F1-4848-98D6-CF8D9D13FAE5}"/>
              </a:ext>
            </a:extLst>
          </p:cNvPr>
          <p:cNvSpPr txBox="1"/>
          <p:nvPr userDrawn="1"/>
        </p:nvSpPr>
        <p:spPr>
          <a:xfrm>
            <a:off x="12482073" y="856461"/>
            <a:ext cx="868362" cy="553998"/>
          </a:xfrm>
          <a:prstGeom prst="rect">
            <a:avLst/>
          </a:prstGeom>
          <a:noFill/>
        </p:spPr>
        <p:txBody>
          <a:bodyPr wrap="square" rtlCol="0">
            <a:spAutoFit/>
          </a:bodyPr>
          <a:lstStyle/>
          <a:p>
            <a:pPr algn="ctr"/>
            <a:r>
              <a:rPr lang="es-ES" sz="1000"/>
              <a:t>TOC / Learning goals</a:t>
            </a:r>
          </a:p>
        </p:txBody>
      </p:sp>
      <p:sp>
        <p:nvSpPr>
          <p:cNvPr id="13" name="TextBox 12">
            <a:extLst>
              <a:ext uri="{FF2B5EF4-FFF2-40B4-BE49-F238E27FC236}">
                <a16:creationId xmlns:a16="http://schemas.microsoft.com/office/drawing/2014/main" id="{A38420D3-6308-4BCF-A3B3-1962B44D9923}"/>
              </a:ext>
            </a:extLst>
          </p:cNvPr>
          <p:cNvSpPr txBox="1"/>
          <p:nvPr userDrawn="1"/>
        </p:nvSpPr>
        <p:spPr>
          <a:xfrm>
            <a:off x="12482073" y="2324326"/>
            <a:ext cx="868362" cy="246221"/>
          </a:xfrm>
          <a:prstGeom prst="rect">
            <a:avLst/>
          </a:prstGeom>
          <a:noFill/>
        </p:spPr>
        <p:txBody>
          <a:bodyPr wrap="square" rtlCol="0">
            <a:spAutoFit/>
          </a:bodyPr>
          <a:lstStyle/>
          <a:p>
            <a:pPr algn="ctr"/>
            <a:r>
              <a:rPr lang="es-ES" sz="1000"/>
              <a:t>Concept </a:t>
            </a:r>
          </a:p>
        </p:txBody>
      </p:sp>
      <p:sp>
        <p:nvSpPr>
          <p:cNvPr id="14" name="TextBox 13">
            <a:extLst>
              <a:ext uri="{FF2B5EF4-FFF2-40B4-BE49-F238E27FC236}">
                <a16:creationId xmlns:a16="http://schemas.microsoft.com/office/drawing/2014/main" id="{3303F787-7276-4853-8127-252494DA38F0}"/>
              </a:ext>
            </a:extLst>
          </p:cNvPr>
          <p:cNvSpPr txBox="1"/>
          <p:nvPr userDrawn="1"/>
        </p:nvSpPr>
        <p:spPr>
          <a:xfrm>
            <a:off x="12382728" y="3475493"/>
            <a:ext cx="1067052" cy="246221"/>
          </a:xfrm>
          <a:prstGeom prst="rect">
            <a:avLst/>
          </a:prstGeom>
          <a:noFill/>
        </p:spPr>
        <p:txBody>
          <a:bodyPr wrap="square" rtlCol="0">
            <a:spAutoFit/>
          </a:bodyPr>
          <a:lstStyle/>
          <a:p>
            <a:pPr algn="ctr"/>
            <a:r>
              <a:rPr lang="es-ES" sz="1000"/>
              <a:t>Demonstration </a:t>
            </a:r>
          </a:p>
        </p:txBody>
      </p:sp>
      <p:sp>
        <p:nvSpPr>
          <p:cNvPr id="15" name="TextBox 14">
            <a:extLst>
              <a:ext uri="{FF2B5EF4-FFF2-40B4-BE49-F238E27FC236}">
                <a16:creationId xmlns:a16="http://schemas.microsoft.com/office/drawing/2014/main" id="{CF1A3737-17E0-478A-ABFD-7B08BCC67AD9}"/>
              </a:ext>
            </a:extLst>
          </p:cNvPr>
          <p:cNvSpPr txBox="1"/>
          <p:nvPr userDrawn="1"/>
        </p:nvSpPr>
        <p:spPr>
          <a:xfrm>
            <a:off x="12482073" y="4626660"/>
            <a:ext cx="868362" cy="246221"/>
          </a:xfrm>
          <a:prstGeom prst="rect">
            <a:avLst/>
          </a:prstGeom>
          <a:noFill/>
        </p:spPr>
        <p:txBody>
          <a:bodyPr wrap="square" rtlCol="0">
            <a:spAutoFit/>
          </a:bodyPr>
          <a:lstStyle/>
          <a:p>
            <a:pPr algn="ctr"/>
            <a:r>
              <a:rPr lang="es-ES" sz="1000"/>
              <a:t>Use case </a:t>
            </a:r>
          </a:p>
        </p:txBody>
      </p:sp>
      <p:sp>
        <p:nvSpPr>
          <p:cNvPr id="19" name="TextBox 18">
            <a:extLst>
              <a:ext uri="{FF2B5EF4-FFF2-40B4-BE49-F238E27FC236}">
                <a16:creationId xmlns:a16="http://schemas.microsoft.com/office/drawing/2014/main" id="{593E29E9-E44F-4186-B1B8-5B1341C909F9}"/>
              </a:ext>
            </a:extLst>
          </p:cNvPr>
          <p:cNvSpPr txBox="1"/>
          <p:nvPr userDrawn="1"/>
        </p:nvSpPr>
        <p:spPr>
          <a:xfrm>
            <a:off x="12482073" y="5753251"/>
            <a:ext cx="868362" cy="246221"/>
          </a:xfrm>
          <a:prstGeom prst="rect">
            <a:avLst/>
          </a:prstGeom>
          <a:noFill/>
        </p:spPr>
        <p:txBody>
          <a:bodyPr wrap="square" rtlCol="0">
            <a:spAutoFit/>
          </a:bodyPr>
          <a:lstStyle/>
          <a:p>
            <a:pPr algn="ctr"/>
            <a:r>
              <a:rPr lang="es-ES" sz="1000"/>
              <a:t>Summary</a:t>
            </a:r>
          </a:p>
        </p:txBody>
      </p:sp>
      <p:sp>
        <p:nvSpPr>
          <p:cNvPr id="20" name="TextBox 19">
            <a:extLst>
              <a:ext uri="{FF2B5EF4-FFF2-40B4-BE49-F238E27FC236}">
                <a16:creationId xmlns:a16="http://schemas.microsoft.com/office/drawing/2014/main" id="{5D2BBBBE-43E1-4048-83F2-FF0E97583F51}"/>
              </a:ext>
            </a:extLst>
          </p:cNvPr>
          <p:cNvSpPr txBox="1"/>
          <p:nvPr userDrawn="1"/>
        </p:nvSpPr>
        <p:spPr>
          <a:xfrm>
            <a:off x="12482073" y="6942413"/>
            <a:ext cx="868362" cy="246221"/>
          </a:xfrm>
          <a:prstGeom prst="rect">
            <a:avLst/>
          </a:prstGeom>
          <a:noFill/>
        </p:spPr>
        <p:txBody>
          <a:bodyPr wrap="square" rtlCol="0">
            <a:spAutoFit/>
          </a:bodyPr>
          <a:lstStyle/>
          <a:p>
            <a:pPr algn="ctr"/>
            <a:r>
              <a:rPr lang="es-ES" sz="1000"/>
              <a:t>Question</a:t>
            </a:r>
          </a:p>
        </p:txBody>
      </p:sp>
      <p:grpSp>
        <p:nvGrpSpPr>
          <p:cNvPr id="21" name="Group 20">
            <a:extLst>
              <a:ext uri="{FF2B5EF4-FFF2-40B4-BE49-F238E27FC236}">
                <a16:creationId xmlns:a16="http://schemas.microsoft.com/office/drawing/2014/main" id="{1D6DE898-8CB0-4E91-B5A4-63C3873B8139}"/>
              </a:ext>
            </a:extLst>
          </p:cNvPr>
          <p:cNvGrpSpPr/>
          <p:nvPr userDrawn="1"/>
        </p:nvGrpSpPr>
        <p:grpSpPr>
          <a:xfrm>
            <a:off x="12513918" y="6103253"/>
            <a:ext cx="804672" cy="804672"/>
            <a:chOff x="10901033" y="516564"/>
            <a:chExt cx="804672" cy="804672"/>
          </a:xfrm>
        </p:grpSpPr>
        <p:sp>
          <p:nvSpPr>
            <p:cNvPr id="22" name="Oval 21">
              <a:extLst>
                <a:ext uri="{FF2B5EF4-FFF2-40B4-BE49-F238E27FC236}">
                  <a16:creationId xmlns:a16="http://schemas.microsoft.com/office/drawing/2014/main" id="{A80C74D7-987A-4873-A3C3-D946F27F99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Graphic 22" descr="Question Mark with solid fill">
              <a:extLst>
                <a:ext uri="{FF2B5EF4-FFF2-40B4-BE49-F238E27FC236}">
                  <a16:creationId xmlns:a16="http://schemas.microsoft.com/office/drawing/2014/main" id="{A776F404-3713-444D-9474-6DC53C022B30}"/>
                </a:ext>
              </a:extLst>
            </p:cNvPr>
            <p:cNvPicPr>
              <a:picLocks noChangeAspect="1"/>
            </p:cNvPicPr>
            <p:nvPr userDrawn="1"/>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17470" y="633001"/>
              <a:ext cx="571799" cy="571799"/>
            </a:xfrm>
            <a:prstGeom prst="rect">
              <a:avLst/>
            </a:prstGeom>
          </p:spPr>
        </p:pic>
      </p:grpSp>
      <p:grpSp>
        <p:nvGrpSpPr>
          <p:cNvPr id="24" name="Group 23">
            <a:extLst>
              <a:ext uri="{FF2B5EF4-FFF2-40B4-BE49-F238E27FC236}">
                <a16:creationId xmlns:a16="http://schemas.microsoft.com/office/drawing/2014/main" id="{1BA597F3-4648-4198-91BB-8C59536266BA}"/>
              </a:ext>
            </a:extLst>
          </p:cNvPr>
          <p:cNvGrpSpPr/>
          <p:nvPr userDrawn="1"/>
        </p:nvGrpSpPr>
        <p:grpSpPr>
          <a:xfrm>
            <a:off x="12513918" y="4962202"/>
            <a:ext cx="804672" cy="804672"/>
            <a:chOff x="10901033" y="516564"/>
            <a:chExt cx="804672" cy="804672"/>
          </a:xfrm>
        </p:grpSpPr>
        <p:sp>
          <p:nvSpPr>
            <p:cNvPr id="25" name="Oval 24">
              <a:extLst>
                <a:ext uri="{FF2B5EF4-FFF2-40B4-BE49-F238E27FC236}">
                  <a16:creationId xmlns:a16="http://schemas.microsoft.com/office/drawing/2014/main" id="{F62AEC0B-B003-420C-838E-204724373CC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aphic 25" descr="Clipboard Checked with solid fill">
              <a:extLst>
                <a:ext uri="{FF2B5EF4-FFF2-40B4-BE49-F238E27FC236}">
                  <a16:creationId xmlns:a16="http://schemas.microsoft.com/office/drawing/2014/main" id="{EFA6570C-BEDB-4345-9339-35CBDD424A4D}"/>
                </a:ext>
              </a:extLst>
            </p:cNvPr>
            <p:cNvPicPr>
              <a:picLocks noChangeAspect="1"/>
            </p:cNvPicPr>
            <p:nvPr userDrawn="1"/>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979083" y="594614"/>
              <a:ext cx="648573" cy="648573"/>
            </a:xfrm>
            <a:prstGeom prst="rect">
              <a:avLst/>
            </a:prstGeom>
          </p:spPr>
        </p:pic>
      </p:grpSp>
      <p:grpSp>
        <p:nvGrpSpPr>
          <p:cNvPr id="27" name="Group 26">
            <a:extLst>
              <a:ext uri="{FF2B5EF4-FFF2-40B4-BE49-F238E27FC236}">
                <a16:creationId xmlns:a16="http://schemas.microsoft.com/office/drawing/2014/main" id="{A12584DF-DF18-4684-AD0D-14F32E3A12E4}"/>
              </a:ext>
            </a:extLst>
          </p:cNvPr>
          <p:cNvGrpSpPr/>
          <p:nvPr userDrawn="1"/>
        </p:nvGrpSpPr>
        <p:grpSpPr>
          <a:xfrm>
            <a:off x="12513918" y="2656576"/>
            <a:ext cx="804672" cy="804672"/>
            <a:chOff x="10901033" y="516564"/>
            <a:chExt cx="804672" cy="804672"/>
          </a:xfrm>
        </p:grpSpPr>
        <p:sp>
          <p:nvSpPr>
            <p:cNvPr id="28" name="Oval 27">
              <a:extLst>
                <a:ext uri="{FF2B5EF4-FFF2-40B4-BE49-F238E27FC236}">
                  <a16:creationId xmlns:a16="http://schemas.microsoft.com/office/drawing/2014/main" id="{FDF7CCCB-2334-4143-8A9E-A1BAE909D8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aphic 28" descr="Laptop with solid fill">
              <a:extLst>
                <a:ext uri="{FF2B5EF4-FFF2-40B4-BE49-F238E27FC236}">
                  <a16:creationId xmlns:a16="http://schemas.microsoft.com/office/drawing/2014/main" id="{F1FE4BFF-2977-43C5-90A8-7DB1AA6D43FF}"/>
                </a:ext>
              </a:extLst>
            </p:cNvPr>
            <p:cNvPicPr>
              <a:picLocks noChangeAspect="1"/>
            </p:cNvPicPr>
            <p:nvPr userDrawn="1"/>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984532" y="595563"/>
              <a:ext cx="637674" cy="637674"/>
            </a:xfrm>
            <a:prstGeom prst="rect">
              <a:avLst/>
            </a:prstGeom>
          </p:spPr>
        </p:pic>
      </p:grpSp>
      <p:grpSp>
        <p:nvGrpSpPr>
          <p:cNvPr id="30" name="Group 29">
            <a:extLst>
              <a:ext uri="{FF2B5EF4-FFF2-40B4-BE49-F238E27FC236}">
                <a16:creationId xmlns:a16="http://schemas.microsoft.com/office/drawing/2014/main" id="{F4F1C219-6D4F-4CA7-AFCE-81F28D74907A}"/>
              </a:ext>
            </a:extLst>
          </p:cNvPr>
          <p:cNvGrpSpPr/>
          <p:nvPr userDrawn="1"/>
        </p:nvGrpSpPr>
        <p:grpSpPr>
          <a:xfrm>
            <a:off x="12513918" y="3853782"/>
            <a:ext cx="804672" cy="804672"/>
            <a:chOff x="10901033" y="516564"/>
            <a:chExt cx="804672" cy="804672"/>
          </a:xfrm>
        </p:grpSpPr>
        <p:sp>
          <p:nvSpPr>
            <p:cNvPr id="31" name="Oval 30">
              <a:extLst>
                <a:ext uri="{FF2B5EF4-FFF2-40B4-BE49-F238E27FC236}">
                  <a16:creationId xmlns:a16="http://schemas.microsoft.com/office/drawing/2014/main" id="{4E1FEE0B-0719-4D0D-BAD8-AE815F9666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2" name="Group 31">
              <a:extLst>
                <a:ext uri="{FF2B5EF4-FFF2-40B4-BE49-F238E27FC236}">
                  <a16:creationId xmlns:a16="http://schemas.microsoft.com/office/drawing/2014/main" id="{224FF251-5A1C-4FC8-A1F5-A3D9EB0A2C3D}"/>
                </a:ext>
              </a:extLst>
            </p:cNvPr>
            <p:cNvGrpSpPr/>
            <p:nvPr userDrawn="1"/>
          </p:nvGrpSpPr>
          <p:grpSpPr>
            <a:xfrm>
              <a:off x="10992291" y="581245"/>
              <a:ext cx="666309" cy="666309"/>
              <a:chOff x="13003652" y="1939091"/>
              <a:chExt cx="914400" cy="914400"/>
            </a:xfrm>
          </p:grpSpPr>
          <p:pic>
            <p:nvPicPr>
              <p:cNvPr id="33" name="Graphic 32" descr="Magnifying glass with solid fill">
                <a:extLst>
                  <a:ext uri="{FF2B5EF4-FFF2-40B4-BE49-F238E27FC236}">
                    <a16:creationId xmlns:a16="http://schemas.microsoft.com/office/drawing/2014/main" id="{8068123A-7547-4F5E-83F0-15FC4F297D6A}"/>
                  </a:ext>
                </a:extLst>
              </p:cNvPr>
              <p:cNvPicPr>
                <a:picLocks noChangeAspect="1"/>
              </p:cNvPicPr>
              <p:nvPr userDrawn="1"/>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003652" y="1939091"/>
                <a:ext cx="914400" cy="914400"/>
              </a:xfrm>
              <a:prstGeom prst="rect">
                <a:avLst/>
              </a:prstGeom>
            </p:spPr>
          </p:pic>
          <p:sp>
            <p:nvSpPr>
              <p:cNvPr id="34" name="Graphic 32" descr="Heartbeat outline">
                <a:extLst>
                  <a:ext uri="{FF2B5EF4-FFF2-40B4-BE49-F238E27FC236}">
                    <a16:creationId xmlns:a16="http://schemas.microsoft.com/office/drawing/2014/main" id="{53EAD60C-BCC3-451B-8F49-C37677D1F9F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35" name="Group 34">
            <a:extLst>
              <a:ext uri="{FF2B5EF4-FFF2-40B4-BE49-F238E27FC236}">
                <a16:creationId xmlns:a16="http://schemas.microsoft.com/office/drawing/2014/main" id="{B760A695-F256-4D68-A736-52A91BA07F1A}"/>
              </a:ext>
            </a:extLst>
          </p:cNvPr>
          <p:cNvGrpSpPr/>
          <p:nvPr userDrawn="1"/>
        </p:nvGrpSpPr>
        <p:grpSpPr>
          <a:xfrm>
            <a:off x="12513918" y="0"/>
            <a:ext cx="804672" cy="804672"/>
            <a:chOff x="10901033" y="516564"/>
            <a:chExt cx="804672" cy="804672"/>
          </a:xfrm>
        </p:grpSpPr>
        <p:sp>
          <p:nvSpPr>
            <p:cNvPr id="36" name="Oval 35">
              <a:extLst>
                <a:ext uri="{FF2B5EF4-FFF2-40B4-BE49-F238E27FC236}">
                  <a16:creationId xmlns:a16="http://schemas.microsoft.com/office/drawing/2014/main" id="{E7019F22-1271-4E26-B1D2-00E9BCFDC62D}"/>
                </a:ext>
              </a:extLst>
            </p:cNvPr>
            <p:cNvSpPr/>
            <p:nvPr userDrawn="1"/>
          </p:nvSpPr>
          <p:spPr>
            <a:xfrm>
              <a:off x="10901033" y="516564"/>
              <a:ext cx="804672" cy="80467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Graphic 36" descr="Bullseye with solid fill">
              <a:extLst>
                <a:ext uri="{FF2B5EF4-FFF2-40B4-BE49-F238E27FC236}">
                  <a16:creationId xmlns:a16="http://schemas.microsoft.com/office/drawing/2014/main" id="{BC090698-0C9A-4518-8392-959575C83D1D}"/>
                </a:ext>
              </a:extLst>
            </p:cNvPr>
            <p:cNvPicPr>
              <a:picLocks noChangeAspect="1"/>
            </p:cNvPicPr>
            <p:nvPr userDrawn="1"/>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994582" y="605613"/>
              <a:ext cx="617573" cy="617573"/>
            </a:xfrm>
            <a:prstGeom prst="rect">
              <a:avLst/>
            </a:prstGeom>
          </p:spPr>
        </p:pic>
      </p:grpSp>
      <p:grpSp>
        <p:nvGrpSpPr>
          <p:cNvPr id="38" name="Group 37">
            <a:extLst>
              <a:ext uri="{FF2B5EF4-FFF2-40B4-BE49-F238E27FC236}">
                <a16:creationId xmlns:a16="http://schemas.microsoft.com/office/drawing/2014/main" id="{9F3438EE-E5AB-43EC-9B09-C74C4B9708F3}"/>
              </a:ext>
            </a:extLst>
          </p:cNvPr>
          <p:cNvGrpSpPr/>
          <p:nvPr userDrawn="1"/>
        </p:nvGrpSpPr>
        <p:grpSpPr>
          <a:xfrm>
            <a:off x="12513918" y="1505409"/>
            <a:ext cx="804672" cy="804672"/>
            <a:chOff x="10901033" y="516564"/>
            <a:chExt cx="804672" cy="804672"/>
          </a:xfrm>
        </p:grpSpPr>
        <p:sp>
          <p:nvSpPr>
            <p:cNvPr id="39" name="Oval 38">
              <a:extLst>
                <a:ext uri="{FF2B5EF4-FFF2-40B4-BE49-F238E27FC236}">
                  <a16:creationId xmlns:a16="http://schemas.microsoft.com/office/drawing/2014/main" id="{F8F52024-676B-49F6-B09A-48531336583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0" name="Group 39">
              <a:extLst>
                <a:ext uri="{FF2B5EF4-FFF2-40B4-BE49-F238E27FC236}">
                  <a16:creationId xmlns:a16="http://schemas.microsoft.com/office/drawing/2014/main" id="{32594001-FCF0-4BD8-9A44-779DE021D95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41" name="Freeform: Shape 40">
                <a:extLst>
                  <a:ext uri="{FF2B5EF4-FFF2-40B4-BE49-F238E27FC236}">
                    <a16:creationId xmlns:a16="http://schemas.microsoft.com/office/drawing/2014/main" id="{44FE4F16-59AA-4997-9198-726FC13A4FCB}"/>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7E149D13-9287-4352-93FA-36502DF37A41}"/>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59EE3296-1D82-485E-AD19-9316349FB95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828B9781-7A17-41A1-B627-E6743BD9046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pic>
        <p:nvPicPr>
          <p:cNvPr id="46" name="Picture 45" descr="Icon&#10;&#10;Description automatically generated with medium confidence">
            <a:extLst>
              <a:ext uri="{FF2B5EF4-FFF2-40B4-BE49-F238E27FC236}">
                <a16:creationId xmlns:a16="http://schemas.microsoft.com/office/drawing/2014/main" id="{8390949A-9D25-40D0-9C35-4AAB0DDF8B45}"/>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0" y="-1476971"/>
            <a:ext cx="1338932" cy="1338932"/>
          </a:xfrm>
          <a:prstGeom prst="rect">
            <a:avLst/>
          </a:prstGeom>
          <a:ln>
            <a:solidFill>
              <a:schemeClr val="tx1">
                <a:lumMod val="60000"/>
                <a:lumOff val="40000"/>
              </a:schemeClr>
            </a:solidFill>
          </a:ln>
        </p:spPr>
      </p:pic>
      <p:pic>
        <p:nvPicPr>
          <p:cNvPr id="47" name="Picture 46" descr="Icon&#10;&#10;Description automatically generated with medium confidence">
            <a:extLst>
              <a:ext uri="{FF2B5EF4-FFF2-40B4-BE49-F238E27FC236}">
                <a16:creationId xmlns:a16="http://schemas.microsoft.com/office/drawing/2014/main" id="{E4DA83D7-CA1E-482C-A531-8236BFADD806}"/>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1696807" y="-2051025"/>
            <a:ext cx="1928189" cy="1928189"/>
          </a:xfrm>
          <a:prstGeom prst="rect">
            <a:avLst/>
          </a:prstGeom>
          <a:ln>
            <a:solidFill>
              <a:schemeClr val="tx1">
                <a:lumMod val="60000"/>
                <a:lumOff val="40000"/>
              </a:schemeClr>
            </a:solidFill>
          </a:ln>
        </p:spPr>
      </p:pic>
      <p:pic>
        <p:nvPicPr>
          <p:cNvPr id="48" name="Picture 47" descr="Icon&#10;&#10;Description automatically generated with medium confidence">
            <a:extLst>
              <a:ext uri="{FF2B5EF4-FFF2-40B4-BE49-F238E27FC236}">
                <a16:creationId xmlns:a16="http://schemas.microsoft.com/office/drawing/2014/main" id="{46A811A0-00C2-4996-957F-736EF813D0A3}"/>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3834020" y="-3084695"/>
            <a:ext cx="2961859" cy="2961859"/>
          </a:xfrm>
          <a:prstGeom prst="rect">
            <a:avLst/>
          </a:prstGeom>
          <a:ln>
            <a:solidFill>
              <a:schemeClr val="tx1">
                <a:lumMod val="60000"/>
                <a:lumOff val="40000"/>
              </a:schemeClr>
            </a:solidFill>
          </a:ln>
        </p:spPr>
      </p:pic>
      <p:pic>
        <p:nvPicPr>
          <p:cNvPr id="49" name="Picture 48" descr="Icon&#10;&#10;Description automatically generated with medium confidence">
            <a:extLst>
              <a:ext uri="{FF2B5EF4-FFF2-40B4-BE49-F238E27FC236}">
                <a16:creationId xmlns:a16="http://schemas.microsoft.com/office/drawing/2014/main" id="{9494756D-80D2-4B23-A6B3-906178B17C58}"/>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7054786" y="-4271259"/>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67890232"/>
      </p:ext>
    </p:extLst>
  </p:cSld>
  <p:clrMap bg1="lt1" tx1="dk1" bg2="lt2" tx2="dk2" accent1="accent1" accent2="accent2" accent3="accent3" accent4="accent4" accent5="accent5" accent6="accent6" hlink="hlink" folHlink="folHlink"/>
  <p:sldLayoutIdLst>
    <p:sldLayoutId id="2147483697" r:id="rId1"/>
    <p:sldLayoutId id="2147483688" r:id="rId2"/>
    <p:sldLayoutId id="2147483692" r:id="rId3"/>
    <p:sldLayoutId id="2147483685" r:id="rId4"/>
    <p:sldLayoutId id="2147483693" r:id="rId5"/>
    <p:sldLayoutId id="2147483687" r:id="rId6"/>
    <p:sldLayoutId id="2147483694" r:id="rId7"/>
    <p:sldLayoutId id="2147483689" r:id="rId8"/>
    <p:sldLayoutId id="2147483695" r:id="rId9"/>
    <p:sldLayoutId id="2147483690" r:id="rId10"/>
    <p:sldLayoutId id="2147483696" r:id="rId11"/>
    <p:sldLayoutId id="2147483691" r:id="rId12"/>
    <p:sldLayoutId id="2147483686" r:id="rId13"/>
    <p:sldLayoutId id="2147483662" r:id="rId14"/>
    <p:sldLayoutId id="2147483664" r:id="rId15"/>
    <p:sldLayoutId id="2147483682" r:id="rId16"/>
    <p:sldLayoutId id="2147483674" r:id="rId17"/>
    <p:sldLayoutId id="2147483704" r:id="rId18"/>
    <p:sldLayoutId id="2147483706" r:id="rId19"/>
    <p:sldLayoutId id="2147483698" r:id="rId20"/>
    <p:sldLayoutId id="2147483699" r:id="rId21"/>
    <p:sldLayoutId id="2147483700" r:id="rId22"/>
    <p:sldLayoutId id="2147483701" r:id="rId23"/>
    <p:sldLayoutId id="2147483703" r:id="rId24"/>
    <p:sldLayoutId id="2147483702" r:id="rId25"/>
    <p:sldLayoutId id="2147483684" r:id="rId26"/>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4" userDrawn="1">
          <p15:clr>
            <a:srgbClr val="F26B43"/>
          </p15:clr>
        </p15:guide>
        <p15:guide id="2" pos="3840" userDrawn="1">
          <p15:clr>
            <a:srgbClr val="F26B43"/>
          </p15:clr>
        </p15:guide>
        <p15:guide id="3" pos="336" userDrawn="1">
          <p15:clr>
            <a:srgbClr val="F26B43"/>
          </p15:clr>
        </p15:guide>
        <p15:guide id="4" pos="840" userDrawn="1">
          <p15:clr>
            <a:srgbClr val="F26B43"/>
          </p15:clr>
        </p15:guide>
        <p15:guide id="5" pos="1344" userDrawn="1">
          <p15:clr>
            <a:srgbClr val="F26B43"/>
          </p15:clr>
        </p15:guide>
        <p15:guide id="6" pos="6864" userDrawn="1">
          <p15:clr>
            <a:srgbClr val="F26B43"/>
          </p15:clr>
        </p15:guide>
        <p15:guide id="7" pos="7368" userDrawn="1">
          <p15:clr>
            <a:srgbClr val="F26B43"/>
          </p15:clr>
        </p15:guide>
        <p15:guide id="8" orient="horz" pos="312" userDrawn="1">
          <p15:clr>
            <a:srgbClr val="F26B43"/>
          </p15:clr>
        </p15:guide>
        <p15:guide id="9" orient="horz" pos="816" userDrawn="1">
          <p15:clr>
            <a:srgbClr val="F26B43"/>
          </p15:clr>
        </p15:guide>
        <p15:guide id="10" orient="horz" pos="1176" userDrawn="1">
          <p15:clr>
            <a:srgbClr val="F26B43"/>
          </p15:clr>
        </p15:guide>
        <p15:guide id="11" orient="horz" pos="3432" userDrawn="1">
          <p15:clr>
            <a:srgbClr val="F26B43"/>
          </p15:clr>
        </p15:guide>
        <p15:guide id="12" orient="horz" pos="3768" userDrawn="1">
          <p15:clr>
            <a:srgbClr val="F26B43"/>
          </p15:clr>
        </p15:guide>
        <p15:guide id="13" pos="6360" userDrawn="1">
          <p15:clr>
            <a:srgbClr val="F26B43"/>
          </p15:clr>
        </p15:guide>
      </p15:sldGuideLst>
    </p:ext>
  </p:extLst>
</p:sldMaster>
</file>

<file path=ppt/slides/_rels/slide1.xml.rels><?xml version="1.0" encoding="utf-8"?>
<Relationships xmlns="http://schemas.openxmlformats.org/package/2006/relationships"><Relationship Id="rId8" Target="../media/image14.png" Type="http://schemas.openxmlformats.org/officeDocument/2006/relationships/image"/><Relationship Id="rId3" Target="../media/media1.mp3" Type="http://schemas.microsoft.com/office/2007/relationships/media"/><Relationship Id="rId7" Target="../media/image13.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12.png" Type="http://schemas.openxmlformats.org/officeDocument/2006/relationships/image"/><Relationship Id="rId5" Target="../notesSlides/notesSlide1.xml" Type="http://schemas.openxmlformats.org/officeDocument/2006/relationships/notesSlide"/><Relationship Id="rId4" Target="../slideLayouts/slideLayout26.xml" Type="http://schemas.openxmlformats.org/officeDocument/2006/relationships/slideLayout"/></Relationships>
</file>

<file path=ppt/slides/_rels/slide10.xml.rels><?xml version="1.0" encoding="utf-8"?>
<Relationships xmlns="http://schemas.openxmlformats.org/package/2006/relationships"><Relationship Id="rId8" Target="../media/image46.png" Type="http://schemas.openxmlformats.org/officeDocument/2006/relationships/image"/><Relationship Id="rId3" Target="../notesSlides/notesSlide10.xml" Type="http://schemas.openxmlformats.org/officeDocument/2006/relationships/notesSlide"/><Relationship Id="rId7" Target="../media/image34.svg" Type="http://schemas.openxmlformats.org/officeDocument/2006/relationships/image"/><Relationship Id="rId2" Target="../slideLayouts/slideLayout26.xml" Type="http://schemas.openxmlformats.org/officeDocument/2006/relationships/slideLayout"/><Relationship Id="rId1" Target="../tags/tag11.xml" Type="http://schemas.openxmlformats.org/officeDocument/2006/relationships/tags"/><Relationship Id="rId6" Target="../media/image33.png" Type="http://schemas.openxmlformats.org/officeDocument/2006/relationships/image"/><Relationship Id="rId5" Target="../media/image26.svg" Type="http://schemas.openxmlformats.org/officeDocument/2006/relationships/image"/><Relationship Id="rId4" Target="../media/image25.png" Type="http://schemas.openxmlformats.org/officeDocument/2006/relationships/image"/><Relationship Id="rId9" Target="../media/image47.svg" Type="http://schemas.openxmlformats.org/officeDocument/2006/relationships/image"/></Relationships>
</file>

<file path=ppt/slides/_rels/slide11.xml.rels><?xml version="1.0" encoding="utf-8"?>
<Relationships xmlns="http://schemas.openxmlformats.org/package/2006/relationships"><Relationship Id="rId3" Target="../notesSlides/notesSlide11.xml" Type="http://schemas.openxmlformats.org/officeDocument/2006/relationships/notesSlide"/><Relationship Id="rId2" Target="../slideLayouts/slideLayout26.xml" Type="http://schemas.openxmlformats.org/officeDocument/2006/relationships/slideLayout"/><Relationship Id="rId1" Target="../tags/tag12.xml" Type="http://schemas.openxmlformats.org/officeDocument/2006/relationships/tags"/><Relationship Id="rId5" Target="../media/image24.svg" Type="http://schemas.openxmlformats.org/officeDocument/2006/relationships/image"/><Relationship Id="rId4" Target="../media/image23.png" Type="http://schemas.openxmlformats.org/officeDocument/2006/relationships/image"/></Relationships>
</file>

<file path=ppt/slides/_rels/slide12.xml.rels><?xml version="1.0" encoding="utf-8"?>
<Relationships xmlns="http://schemas.openxmlformats.org/package/2006/relationships"><Relationship Id="rId3" Target="../notesSlides/notesSlide12.xml" Type="http://schemas.openxmlformats.org/officeDocument/2006/relationships/notesSlide"/><Relationship Id="rId2" Target="../slideLayouts/slideLayout26.xml" Type="http://schemas.openxmlformats.org/officeDocument/2006/relationships/slideLayout"/><Relationship Id="rId1" Target="../tags/tag13.xml" Type="http://schemas.openxmlformats.org/officeDocument/2006/relationships/tags"/><Relationship Id="rId5" Target="../media/image30.svg" Type="http://schemas.openxmlformats.org/officeDocument/2006/relationships/image"/><Relationship Id="rId4" Target="../media/image29.png" Type="http://schemas.openxmlformats.org/officeDocument/2006/relationships/image"/></Relationships>
</file>

<file path=ppt/slides/_rels/slide13.xml.rels><?xml version="1.0" encoding="utf-8"?>
<Relationships xmlns="http://schemas.openxmlformats.org/package/2006/relationships"><Relationship Id="rId8" Target="../media/image29.png" Type="http://schemas.openxmlformats.org/officeDocument/2006/relationships/image"/><Relationship Id="rId13" Target="../media/image51.png" Type="http://schemas.openxmlformats.org/officeDocument/2006/relationships/image"/><Relationship Id="rId3" Target="../notesSlides/notesSlide13.xml" Type="http://schemas.openxmlformats.org/officeDocument/2006/relationships/notesSlide"/><Relationship Id="rId7" Target="../media/image32.svg" Type="http://schemas.openxmlformats.org/officeDocument/2006/relationships/image"/><Relationship Id="rId12" Target="../media/image50.svg" Type="http://schemas.openxmlformats.org/officeDocument/2006/relationships/image"/><Relationship Id="rId2" Target="../slideLayouts/slideLayout26.xml" Type="http://schemas.openxmlformats.org/officeDocument/2006/relationships/slideLayout"/><Relationship Id="rId1" Target="../tags/tag14.xml" Type="http://schemas.openxmlformats.org/officeDocument/2006/relationships/tags"/><Relationship Id="rId6" Target="../media/image31.png" Type="http://schemas.openxmlformats.org/officeDocument/2006/relationships/image"/><Relationship Id="rId11" Target="../media/image49.png" Type="http://schemas.openxmlformats.org/officeDocument/2006/relationships/image"/><Relationship Id="rId5" Target="../media/image28.svg" Type="http://schemas.openxmlformats.org/officeDocument/2006/relationships/image"/><Relationship Id="rId10" Target="../media/image48.png" Type="http://schemas.openxmlformats.org/officeDocument/2006/relationships/image"/><Relationship Id="rId4" Target="../media/image27.png" Type="http://schemas.openxmlformats.org/officeDocument/2006/relationships/image"/><Relationship Id="rId9" Target="../media/image30.svg" Type="http://schemas.openxmlformats.org/officeDocument/2006/relationships/image"/><Relationship Id="rId14" Target="../media/image52.svg" Type="http://schemas.openxmlformats.org/officeDocument/2006/relationships/image"/></Relationships>
</file>

<file path=ppt/slides/_rels/slide14.xml.rels><?xml version="1.0" encoding="utf-8"?>
<Relationships xmlns="http://schemas.openxmlformats.org/package/2006/relationships"><Relationship Id="rId8" Target="../media/image50.svg" Type="http://schemas.openxmlformats.org/officeDocument/2006/relationships/image"/><Relationship Id="rId3" Target="../notesSlides/notesSlide14.xml" Type="http://schemas.openxmlformats.org/officeDocument/2006/relationships/notesSlide"/><Relationship Id="rId7" Target="../media/image49.png" Type="http://schemas.openxmlformats.org/officeDocument/2006/relationships/image"/><Relationship Id="rId2" Target="../slideLayouts/slideLayout26.xml" Type="http://schemas.openxmlformats.org/officeDocument/2006/relationships/slideLayout"/><Relationship Id="rId1" Target="../tags/tag15.xml" Type="http://schemas.openxmlformats.org/officeDocument/2006/relationships/tags"/><Relationship Id="rId6" Target="../media/image48.png" Type="http://schemas.openxmlformats.org/officeDocument/2006/relationships/image"/><Relationship Id="rId5" Target="../media/image30.svg" Type="http://schemas.openxmlformats.org/officeDocument/2006/relationships/image"/><Relationship Id="rId10" Target="../media/image52.svg" Type="http://schemas.openxmlformats.org/officeDocument/2006/relationships/image"/><Relationship Id="rId4" Target="../media/image29.png" Type="http://schemas.openxmlformats.org/officeDocument/2006/relationships/image"/><Relationship Id="rId9" Target="../media/image51.png" Type="http://schemas.openxmlformats.org/officeDocument/2006/relationships/image"/></Relationships>
</file>

<file path=ppt/slides/_rels/slide15.xml.rels><?xml version="1.0" encoding="utf-8"?>
<Relationships xmlns="http://schemas.openxmlformats.org/package/2006/relationships"><Relationship Id="rId8" Target="../media/image50.svg" Type="http://schemas.openxmlformats.org/officeDocument/2006/relationships/image"/><Relationship Id="rId3" Target="../notesSlides/notesSlide15.xml" Type="http://schemas.openxmlformats.org/officeDocument/2006/relationships/notesSlide"/><Relationship Id="rId7" Target="../media/image49.png" Type="http://schemas.openxmlformats.org/officeDocument/2006/relationships/image"/><Relationship Id="rId2" Target="../slideLayouts/slideLayout26.xml" Type="http://schemas.openxmlformats.org/officeDocument/2006/relationships/slideLayout"/><Relationship Id="rId1" Target="../tags/tag16.xml" Type="http://schemas.openxmlformats.org/officeDocument/2006/relationships/tags"/><Relationship Id="rId6" Target="../media/image48.png" Type="http://schemas.openxmlformats.org/officeDocument/2006/relationships/image"/><Relationship Id="rId5" Target="../media/image30.svg" Type="http://schemas.openxmlformats.org/officeDocument/2006/relationships/image"/><Relationship Id="rId10" Target="../media/image52.svg" Type="http://schemas.openxmlformats.org/officeDocument/2006/relationships/image"/><Relationship Id="rId4" Target="../media/image29.png" Type="http://schemas.openxmlformats.org/officeDocument/2006/relationships/image"/><Relationship Id="rId9" Target="../media/image51.png" Type="http://schemas.openxmlformats.org/officeDocument/2006/relationships/image"/></Relationships>
</file>

<file path=ppt/slides/_rels/slide16.xml.rels><?xml version="1.0" encoding="utf-8"?>
<Relationships xmlns="http://schemas.openxmlformats.org/package/2006/relationships"><Relationship Id="rId3" Target="../notesSlides/notesSlide16.xml" Type="http://schemas.openxmlformats.org/officeDocument/2006/relationships/notesSlide"/><Relationship Id="rId2" Target="../slideLayouts/slideLayout26.xml" Type="http://schemas.openxmlformats.org/officeDocument/2006/relationships/slideLayout"/><Relationship Id="rId1" Target="../tags/tag17.xml" Type="http://schemas.openxmlformats.org/officeDocument/2006/relationships/tags"/></Relationships>
</file>

<file path=ppt/slides/_rels/slide17.xml.rels><?xml version="1.0" encoding="utf-8"?>
<Relationships xmlns="http://schemas.openxmlformats.org/package/2006/relationships"><Relationship Id="rId8" Target="../media/image30.svg" Type="http://schemas.openxmlformats.org/officeDocument/2006/relationships/image"/><Relationship Id="rId3" Target="../notesSlides/notesSlide17.xml" Type="http://schemas.openxmlformats.org/officeDocument/2006/relationships/notesSlide"/><Relationship Id="rId7" Target="../media/image29.png" Type="http://schemas.openxmlformats.org/officeDocument/2006/relationships/image"/><Relationship Id="rId2" Target="../slideLayouts/slideLayout26.xml" Type="http://schemas.openxmlformats.org/officeDocument/2006/relationships/slideLayout"/><Relationship Id="rId1" Target="../tags/tag18.xml" Type="http://schemas.openxmlformats.org/officeDocument/2006/relationships/tags"/><Relationship Id="rId6" Target="../media/image53.png" Type="http://schemas.openxmlformats.org/officeDocument/2006/relationships/image"/><Relationship Id="rId5" Target="../media/image26.svg" Type="http://schemas.openxmlformats.org/officeDocument/2006/relationships/image"/><Relationship Id="rId4" Target="../media/image25.png" Type="http://schemas.openxmlformats.org/officeDocument/2006/relationships/image"/></Relationships>
</file>

<file path=ppt/slides/_rels/slide18.xml.rels><?xml version="1.0" encoding="utf-8"?>
<Relationships xmlns="http://schemas.openxmlformats.org/package/2006/relationships"><Relationship Id="rId3" Target="../notesSlides/notesSlide18.xml" Type="http://schemas.openxmlformats.org/officeDocument/2006/relationships/notesSlide"/><Relationship Id="rId7" Target="../media/image30.svg" Type="http://schemas.openxmlformats.org/officeDocument/2006/relationships/image"/><Relationship Id="rId2" Target="../slideLayouts/slideLayout26.xml" Type="http://schemas.openxmlformats.org/officeDocument/2006/relationships/slideLayout"/><Relationship Id="rId1" Target="../tags/tag19.xml" Type="http://schemas.openxmlformats.org/officeDocument/2006/relationships/tags"/><Relationship Id="rId6" Target="../media/image29.png" Type="http://schemas.openxmlformats.org/officeDocument/2006/relationships/image"/><Relationship Id="rId5" Target="../media/image26.svg" Type="http://schemas.openxmlformats.org/officeDocument/2006/relationships/image"/><Relationship Id="rId4" Target="../media/image25.png" Type="http://schemas.openxmlformats.org/officeDocument/2006/relationships/image"/></Relationships>
</file>

<file path=ppt/slides/_rels/slide19.xml.rels><?xml version="1.0" encoding="utf-8"?>
<Relationships xmlns="http://schemas.openxmlformats.org/package/2006/relationships"><Relationship Id="rId3" Target="../notesSlides/notesSlide19.xml" Type="http://schemas.openxmlformats.org/officeDocument/2006/relationships/notesSlide"/><Relationship Id="rId2" Target="../slideLayouts/slideLayout2.xml" Type="http://schemas.openxmlformats.org/officeDocument/2006/relationships/slideLayout"/><Relationship Id="rId1" Target="../tags/tag20.xml" Type="http://schemas.openxmlformats.org/officeDocument/2006/relationships/tags"/></Relationships>
</file>

<file path=ppt/slides/_rels/slide2.xml.rels><?xml version="1.0" encoding="utf-8"?>
<Relationships xmlns="http://schemas.openxmlformats.org/package/2006/relationships"><Relationship Id="rId3" Target="../notesSlides/notesSlide2.xml" Type="http://schemas.openxmlformats.org/officeDocument/2006/relationships/notesSlide"/><Relationship Id="rId7" Target="../media/image24.svg" Type="http://schemas.openxmlformats.org/officeDocument/2006/relationships/image"/><Relationship Id="rId2" Target="../slideLayouts/slideLayout26.xml" Type="http://schemas.openxmlformats.org/officeDocument/2006/relationships/slideLayout"/><Relationship Id="rId1" Target="../tags/tag3.xml" Type="http://schemas.openxmlformats.org/officeDocument/2006/relationships/tags"/><Relationship Id="rId6" Target="../media/image23.png" Type="http://schemas.openxmlformats.org/officeDocument/2006/relationships/image"/><Relationship Id="rId5" Target="../media/image22.svg" Type="http://schemas.openxmlformats.org/officeDocument/2006/relationships/image"/><Relationship Id="rId4" Target="../media/image21.png" Type="http://schemas.openxmlformats.org/officeDocument/2006/relationships/image"/></Relationships>
</file>

<file path=ppt/slides/_rels/slide20.xml.rels><?xml version="1.0" encoding="utf-8"?>
<Relationships xmlns="http://schemas.openxmlformats.org/package/2006/relationships"><Relationship Id="rId3" Target="../notesSlides/notesSlide20.xml" Type="http://schemas.openxmlformats.org/officeDocument/2006/relationships/notesSlide"/><Relationship Id="rId7" Target="../media/image30.svg" Type="http://schemas.openxmlformats.org/officeDocument/2006/relationships/image"/><Relationship Id="rId2" Target="../slideLayouts/slideLayout26.xml" Type="http://schemas.openxmlformats.org/officeDocument/2006/relationships/slideLayout"/><Relationship Id="rId1" Target="../tags/tag21.xml" Type="http://schemas.openxmlformats.org/officeDocument/2006/relationships/tags"/><Relationship Id="rId6" Target="../media/image29.png" Type="http://schemas.openxmlformats.org/officeDocument/2006/relationships/image"/><Relationship Id="rId5" Target="../media/image24.svg" Type="http://schemas.openxmlformats.org/officeDocument/2006/relationships/image"/><Relationship Id="rId4" Target="../media/image23.png" Type="http://schemas.openxmlformats.org/officeDocument/2006/relationships/image"/></Relationships>
</file>

<file path=ppt/slides/_rels/slide21.xml.rels><?xml version="1.0" encoding="utf-8"?>
<Relationships xmlns="http://schemas.openxmlformats.org/package/2006/relationships"><Relationship Id="rId3" Target="../notesSlides/notesSlide21.xml" Type="http://schemas.openxmlformats.org/officeDocument/2006/relationships/notesSlide"/><Relationship Id="rId2" Target="../slideLayouts/slideLayout16.xml" Type="http://schemas.openxmlformats.org/officeDocument/2006/relationships/slideLayout"/><Relationship Id="rId1" Target="../tags/tag22.xml" Type="http://schemas.openxmlformats.org/officeDocument/2006/relationships/tags"/></Relationships>
</file>

<file path=ppt/slides/_rels/slide3.xml.rels><?xml version="1.0" encoding="utf-8"?>
<Relationships xmlns="http://schemas.openxmlformats.org/package/2006/relationships"><Relationship Id="rId3" Target="../notesSlides/notesSlide3.xml" Type="http://schemas.openxmlformats.org/officeDocument/2006/relationships/notesSlide"/><Relationship Id="rId2" Target="../slideLayouts/slideLayout26.xml" Type="http://schemas.openxmlformats.org/officeDocument/2006/relationships/slideLayout"/><Relationship Id="rId1" Target="../tags/tag4.xml" Type="http://schemas.openxmlformats.org/officeDocument/2006/relationships/tags"/></Relationships>
</file>

<file path=ppt/slides/_rels/slide4.xml.rels><?xml version="1.0" encoding="utf-8"?>
<Relationships xmlns="http://schemas.openxmlformats.org/package/2006/relationships"><Relationship Id="rId3" Target="../notesSlides/notesSlide4.xml" Type="http://schemas.openxmlformats.org/officeDocument/2006/relationships/notesSlide"/><Relationship Id="rId2" Target="../slideLayouts/slideLayout26.xml" Type="http://schemas.openxmlformats.org/officeDocument/2006/relationships/slideLayout"/><Relationship Id="rId1" Target="../tags/tag5.xml" Type="http://schemas.openxmlformats.org/officeDocument/2006/relationships/tags"/></Relationships>
</file>

<file path=ppt/slides/_rels/slide5.xml.rels><?xml version="1.0" encoding="utf-8"?>
<Relationships xmlns="http://schemas.openxmlformats.org/package/2006/relationships"><Relationship Id="rId8" Target="../media/image29.png" Type="http://schemas.openxmlformats.org/officeDocument/2006/relationships/image"/><Relationship Id="rId3" Target="../notesSlides/notesSlide5.xml" Type="http://schemas.openxmlformats.org/officeDocument/2006/relationships/notesSlide"/><Relationship Id="rId7" Target="../media/image28.svg" Type="http://schemas.openxmlformats.org/officeDocument/2006/relationships/image"/><Relationship Id="rId2" Target="../slideLayouts/slideLayout26.xml" Type="http://schemas.openxmlformats.org/officeDocument/2006/relationships/slideLayout"/><Relationship Id="rId1" Target="../tags/tag6.xml" Type="http://schemas.openxmlformats.org/officeDocument/2006/relationships/tags"/><Relationship Id="rId6" Target="../media/image27.png" Type="http://schemas.openxmlformats.org/officeDocument/2006/relationships/image"/><Relationship Id="rId11" Target="../media/image32.svg" Type="http://schemas.openxmlformats.org/officeDocument/2006/relationships/image"/><Relationship Id="rId5" Target="../media/image26.svg" Type="http://schemas.openxmlformats.org/officeDocument/2006/relationships/image"/><Relationship Id="rId10" Target="../media/image31.png" Type="http://schemas.openxmlformats.org/officeDocument/2006/relationships/image"/><Relationship Id="rId4" Target="../media/image25.png" Type="http://schemas.openxmlformats.org/officeDocument/2006/relationships/image"/><Relationship Id="rId9" Target="../media/image30.svg" Type="http://schemas.openxmlformats.org/officeDocument/2006/relationships/image"/></Relationships>
</file>

<file path=ppt/slides/_rels/slide6.xml.rels><?xml version="1.0" encoding="utf-8"?>
<Relationships xmlns="http://schemas.openxmlformats.org/package/2006/relationships"><Relationship Id="rId8" Target="../media/image29.png" Type="http://schemas.openxmlformats.org/officeDocument/2006/relationships/image"/><Relationship Id="rId13" Target="../media/image36.svg" Type="http://schemas.openxmlformats.org/officeDocument/2006/relationships/image"/><Relationship Id="rId3" Target="../notesSlides/notesSlide6.xml" Type="http://schemas.openxmlformats.org/officeDocument/2006/relationships/notesSlide"/><Relationship Id="rId7" Target="../media/image32.svg" Type="http://schemas.openxmlformats.org/officeDocument/2006/relationships/image"/><Relationship Id="rId12" Target="../media/image35.png" Type="http://schemas.openxmlformats.org/officeDocument/2006/relationships/image"/><Relationship Id="rId2" Target="../slideLayouts/slideLayout26.xml" Type="http://schemas.openxmlformats.org/officeDocument/2006/relationships/slideLayout"/><Relationship Id="rId1" Target="../tags/tag7.xml" Type="http://schemas.openxmlformats.org/officeDocument/2006/relationships/tags"/><Relationship Id="rId6" Target="../media/image31.png" Type="http://schemas.openxmlformats.org/officeDocument/2006/relationships/image"/><Relationship Id="rId11" Target="../media/image34.svg" Type="http://schemas.openxmlformats.org/officeDocument/2006/relationships/image"/><Relationship Id="rId5" Target="../media/image28.svg" Type="http://schemas.openxmlformats.org/officeDocument/2006/relationships/image"/><Relationship Id="rId15" Target="../media/image38.svg" Type="http://schemas.openxmlformats.org/officeDocument/2006/relationships/image"/><Relationship Id="rId10" Target="../media/image33.png" Type="http://schemas.openxmlformats.org/officeDocument/2006/relationships/image"/><Relationship Id="rId4" Target="../media/image27.png" Type="http://schemas.openxmlformats.org/officeDocument/2006/relationships/image"/><Relationship Id="rId9" Target="../media/image30.svg" Type="http://schemas.openxmlformats.org/officeDocument/2006/relationships/image"/><Relationship Id="rId14" Target="../media/image37.png" Type="http://schemas.openxmlformats.org/officeDocument/2006/relationships/image"/></Relationships>
</file>

<file path=ppt/slides/_rels/slide7.xml.rels><?xml version="1.0" encoding="utf-8"?>
<Relationships xmlns="http://schemas.openxmlformats.org/package/2006/relationships"><Relationship Id="rId8" Target="../media/image37.png" Type="http://schemas.openxmlformats.org/officeDocument/2006/relationships/image"/><Relationship Id="rId3" Target="../notesSlides/notesSlide7.xml" Type="http://schemas.openxmlformats.org/officeDocument/2006/relationships/notesSlide"/><Relationship Id="rId7" Target="../media/image36.svg" Type="http://schemas.openxmlformats.org/officeDocument/2006/relationships/image"/><Relationship Id="rId2" Target="../slideLayouts/slideLayout26.xml" Type="http://schemas.openxmlformats.org/officeDocument/2006/relationships/slideLayout"/><Relationship Id="rId1" Target="../tags/tag8.xml" Type="http://schemas.openxmlformats.org/officeDocument/2006/relationships/tags"/><Relationship Id="rId6" Target="../media/image35.png" Type="http://schemas.openxmlformats.org/officeDocument/2006/relationships/image"/><Relationship Id="rId11" Target="../media/image40.svg" Type="http://schemas.openxmlformats.org/officeDocument/2006/relationships/image"/><Relationship Id="rId5" Target="../media/image34.svg" Type="http://schemas.openxmlformats.org/officeDocument/2006/relationships/image"/><Relationship Id="rId10" Target="../media/image39.png" Type="http://schemas.openxmlformats.org/officeDocument/2006/relationships/image"/><Relationship Id="rId4" Target="../media/image33.png" Type="http://schemas.openxmlformats.org/officeDocument/2006/relationships/image"/><Relationship Id="rId9" Target="../media/image38.svg" Type="http://schemas.openxmlformats.org/officeDocument/2006/relationships/image"/></Relationships>
</file>

<file path=ppt/slides/_rels/slide8.xml.rels><?xml version="1.0" encoding="utf-8"?>
<Relationships xmlns="http://schemas.openxmlformats.org/package/2006/relationships"><Relationship Id="rId3" Target="../notesSlides/notesSlide8.xml" Type="http://schemas.openxmlformats.org/officeDocument/2006/relationships/notesSlide"/><Relationship Id="rId2" Target="../slideLayouts/slideLayout26.xml" Type="http://schemas.openxmlformats.org/officeDocument/2006/relationships/slideLayout"/><Relationship Id="rId1" Target="../tags/tag9.xml" Type="http://schemas.openxmlformats.org/officeDocument/2006/relationships/tags"/><Relationship Id="rId6" Target="../media/image41.png" Type="http://schemas.openxmlformats.org/officeDocument/2006/relationships/image"/><Relationship Id="rId5" Target="../media/image26.svg" Type="http://schemas.openxmlformats.org/officeDocument/2006/relationships/image"/><Relationship Id="rId4" Target="../media/image25.png" Type="http://schemas.openxmlformats.org/officeDocument/2006/relationships/image"/></Relationships>
</file>

<file path=ppt/slides/_rels/slide9.xml.rels><?xml version="1.0" encoding="utf-8"?>
<Relationships xmlns="http://schemas.openxmlformats.org/package/2006/relationships"><Relationship Id="rId8" Target="../media/image44.png" Type="http://schemas.openxmlformats.org/officeDocument/2006/relationships/image"/><Relationship Id="rId3" Target="../notesSlides/notesSlide9.xml" Type="http://schemas.openxmlformats.org/officeDocument/2006/relationships/notesSlide"/><Relationship Id="rId7" Target="../media/image43.svg" Type="http://schemas.openxmlformats.org/officeDocument/2006/relationships/image"/><Relationship Id="rId2" Target="../slideLayouts/slideLayout26.xml" Type="http://schemas.openxmlformats.org/officeDocument/2006/relationships/slideLayout"/><Relationship Id="rId1" Target="../tags/tag10.xml" Type="http://schemas.openxmlformats.org/officeDocument/2006/relationships/tags"/><Relationship Id="rId6" Target="../media/image42.png" Type="http://schemas.openxmlformats.org/officeDocument/2006/relationships/image"/><Relationship Id="rId11" Target="../media/image40.svg" Type="http://schemas.openxmlformats.org/officeDocument/2006/relationships/image"/><Relationship Id="rId5" Target="../media/image26.svg" Type="http://schemas.openxmlformats.org/officeDocument/2006/relationships/image"/><Relationship Id="rId10" Target="../media/image39.png" Type="http://schemas.openxmlformats.org/officeDocument/2006/relationships/image"/><Relationship Id="rId4" Target="../media/image25.png" Type="http://schemas.openxmlformats.org/officeDocument/2006/relationships/image"/><Relationship Id="rId9" Target="../media/image45.svg" Type="http://schemas.openxmlformats.org/officeDocument/2006/relationships/image"/></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302932"/>
            <a:ext cx="7783177" cy="1237929"/>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733baacc65fb37d1349ee1389d7ec984">
            <a:r>
              <a:rPr lang="en-US"/>
              <a:t>Introduction à la</a:t>
            </a:r>
          </a:p>
          <a:p txid="9b0642494cfdc78a4b035d4bccdd98c1">
            <a:r>
              <a:rPr lang="en-US"/>
              <a:t>Personnalisation de DHIS2</a:t>
            </a:r>
            <a:endParaRPr lang="es-ES"/>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9b0642494cfdc78a4b035d4bccdd98c1">
            <a:r>
              <a:rPr lang="es-ES"/>
              <a:t>Personnalisation de DHIS2</a:t>
            </a:r>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xmlns:p14="http://schemas.microsoft.com/office/powerpoint/2010/main">
    <mc:Choice Requires="p14">
      <p:transition advTm="13019" p14:dur="2000" spd="slow"/>
    </mc:Choice>
    <mc:Fallback xmlns="">
      <p:transition advTm="13019"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28" name="Graphic 27">
            <a:extLst>
              <a:ext uri="{FF2B5EF4-FFF2-40B4-BE49-F238E27FC236}">
                <a16:creationId xmlns:a16="http://schemas.microsoft.com/office/drawing/2014/main" id="{B3B539DE-8E2C-4447-9C57-886D4640478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71519" y="3675646"/>
            <a:ext cx="10494606" cy="3665089"/>
          </a:xfrm>
          <a:prstGeom prst="rect">
            <a:avLst/>
          </a:prstGeom>
        </p:spPr>
      </p:pic>
      <p:sp>
        <p:nvSpPr>
          <p:cNvPr id="15" name="Rectangle 14">
            <a:extLst>
              <a:ext uri="{FF2B5EF4-FFF2-40B4-BE49-F238E27FC236}">
                <a16:creationId xmlns:a16="http://schemas.microsoft.com/office/drawing/2014/main" id="{2A9B0BEE-7354-4445-9AA2-442CD1E6F0D2}"/>
              </a:ext>
            </a:extLst>
          </p:cNvPr>
          <p:cNvSpPr/>
          <p:nvPr/>
        </p:nvSpPr>
        <p:spPr>
          <a:xfrm>
            <a:off x="3266874" y="902495"/>
            <a:ext cx="1398012" cy="10886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16" name="Graphic 15">
            <a:extLst>
              <a:ext uri="{FF2B5EF4-FFF2-40B4-BE49-F238E27FC236}">
                <a16:creationId xmlns:a16="http://schemas.microsoft.com/office/drawing/2014/main" id="{3C0C78D8-C936-4369-A86A-643629882FD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422954" y="2898529"/>
            <a:ext cx="1137302" cy="1114425"/>
          </a:xfrm>
          <a:prstGeom prst="rect">
            <a:avLst/>
          </a:prstGeom>
        </p:spPr>
      </p:pic>
      <p:cxnSp>
        <p:nvCxnSpPr>
          <p:cNvPr id="21" name="Straight Arrow Connector 20">
            <a:extLst>
              <a:ext uri="{FF2B5EF4-FFF2-40B4-BE49-F238E27FC236}">
                <a16:creationId xmlns:a16="http://schemas.microsoft.com/office/drawing/2014/main" id="{761666AB-68FC-48E2-B3E9-72EAB24E108A}"/>
              </a:ext>
            </a:extLst>
          </p:cNvPr>
          <p:cNvCxnSpPr>
            <a:cxnSpLocks/>
          </p:cNvCxnSpPr>
          <p:nvPr/>
        </p:nvCxnSpPr>
        <p:spPr>
          <a:xfrm>
            <a:off x="3956355" y="1991168"/>
            <a:ext cx="13106" cy="804999"/>
          </a:xfrm>
          <a:prstGeom prst="straightConnector1">
            <a:avLst/>
          </a:prstGeom>
          <a:ln cap="rnd" w="38100">
            <a:solidFill>
              <a:schemeClr val="tx2"/>
            </a:solidFill>
            <a:prstDash val="sysDot"/>
            <a:headEnd len="med" type="none" w="lg"/>
            <a:tailEnd len="sm" type="arrow" w="lg"/>
          </a:ln>
        </p:spPr>
        <p:style>
          <a:lnRef idx="1">
            <a:schemeClr val="accent1"/>
          </a:lnRef>
          <a:fillRef idx="0">
            <a:schemeClr val="accent1"/>
          </a:fillRef>
          <a:effectRef idx="0">
            <a:schemeClr val="accent1"/>
          </a:effectRef>
          <a:fontRef idx="minor">
            <a:schemeClr val="tx1"/>
          </a:fontRef>
        </p:style>
      </p:cxnSp>
      <p:grpSp>
        <p:nvGrpSpPr>
          <p:cNvPr id="22" name="Group 21">
            <a:extLst>
              <a:ext uri="{FF2B5EF4-FFF2-40B4-BE49-F238E27FC236}">
                <a16:creationId xmlns:a16="http://schemas.microsoft.com/office/drawing/2014/main" id="{7FE8790B-FCDA-407C-9B4F-0B2367A01C4A}"/>
              </a:ext>
            </a:extLst>
          </p:cNvPr>
          <p:cNvGrpSpPr/>
          <p:nvPr/>
        </p:nvGrpSpPr>
        <p:grpSpPr>
          <a:xfrm>
            <a:off x="3535728" y="876731"/>
            <a:ext cx="907339" cy="907339"/>
            <a:chOff x="1975883" y="933449"/>
            <a:chExt cx="907339" cy="907339"/>
          </a:xfrm>
        </p:grpSpPr>
        <p:sp>
          <p:nvSpPr>
            <p:cNvPr id="23" name="Freeform: Shape 22">
              <a:extLst>
                <a:ext uri="{FF2B5EF4-FFF2-40B4-BE49-F238E27FC236}">
                  <a16:creationId xmlns:a16="http://schemas.microsoft.com/office/drawing/2014/main" id="{BCDD3CD8-E12C-4319-9C7D-3A369A917D2E}"/>
                </a:ext>
              </a:extLst>
            </p:cNvPr>
            <p:cNvSpPr/>
            <p:nvPr/>
          </p:nvSpPr>
          <p:spPr>
            <a:xfrm>
              <a:off x="1975883" y="93344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sp>
          <p:nvSpPr>
            <p:cNvPr id="24" name="Freeform: Shape 23">
              <a:extLst>
                <a:ext uri="{FF2B5EF4-FFF2-40B4-BE49-F238E27FC236}">
                  <a16:creationId xmlns:a16="http://schemas.microsoft.com/office/drawing/2014/main" id="{533D88F9-24A2-41A1-A0BD-47DCDAC2F6E1}"/>
                </a:ext>
              </a:extLst>
            </p:cNvPr>
            <p:cNvSpPr/>
            <p:nvPr/>
          </p:nvSpPr>
          <p:spPr>
            <a:xfrm>
              <a:off x="2156650" y="1114216"/>
              <a:ext cx="545805" cy="545805"/>
            </a:xfrm>
            <a:custGeom>
              <a:avLst/>
              <a:gdLst>
                <a:gd fmla="*/ 419100 w 457200" name="connsiteX0"/>
                <a:gd fmla="*/ 152400 h 457200" name="connsiteY0"/>
                <a:gd fmla="*/ 304800 w 457200" name="connsiteX1"/>
                <a:gd fmla="*/ 152400 h 457200" name="connsiteY1"/>
                <a:gd fmla="*/ 304800 w 457200" name="connsiteX2"/>
                <a:gd fmla="*/ 38100 h 457200" name="connsiteY2"/>
                <a:gd fmla="*/ 266700 w 457200" name="connsiteX3"/>
                <a:gd fmla="*/ 0 h 457200" name="connsiteY3"/>
                <a:gd fmla="*/ 190500 w 457200" name="connsiteX4"/>
                <a:gd fmla="*/ 0 h 457200" name="connsiteY4"/>
                <a:gd fmla="*/ 152400 w 457200" name="connsiteX5"/>
                <a:gd fmla="*/ 38100 h 457200" name="connsiteY5"/>
                <a:gd fmla="*/ 152400 w 457200" name="connsiteX6"/>
                <a:gd fmla="*/ 152400 h 457200" name="connsiteY6"/>
                <a:gd fmla="*/ 38100 w 457200" name="connsiteX7"/>
                <a:gd fmla="*/ 152400 h 457200" name="connsiteY7"/>
                <a:gd fmla="*/ 0 w 457200" name="connsiteX8"/>
                <a:gd fmla="*/ 190500 h 457200" name="connsiteY8"/>
                <a:gd fmla="*/ 0 w 457200" name="connsiteX9"/>
                <a:gd fmla="*/ 266700 h 457200" name="connsiteY9"/>
                <a:gd fmla="*/ 38100 w 457200" name="connsiteX10"/>
                <a:gd fmla="*/ 304800 h 457200" name="connsiteY10"/>
                <a:gd fmla="*/ 152400 w 457200" name="connsiteX11"/>
                <a:gd fmla="*/ 304800 h 457200" name="connsiteY11"/>
                <a:gd fmla="*/ 152400 w 457200" name="connsiteX12"/>
                <a:gd fmla="*/ 419100 h 457200" name="connsiteY12"/>
                <a:gd fmla="*/ 190500 w 457200" name="connsiteX13"/>
                <a:gd fmla="*/ 457200 h 457200" name="connsiteY13"/>
                <a:gd fmla="*/ 266700 w 457200" name="connsiteX14"/>
                <a:gd fmla="*/ 457200 h 457200" name="connsiteY14"/>
                <a:gd fmla="*/ 304800 w 457200" name="connsiteX15"/>
                <a:gd fmla="*/ 419100 h 457200" name="connsiteY15"/>
                <a:gd fmla="*/ 304800 w 457200" name="connsiteX16"/>
                <a:gd fmla="*/ 304800 h 457200" name="connsiteY16"/>
                <a:gd fmla="*/ 419100 w 457200" name="connsiteX17"/>
                <a:gd fmla="*/ 304800 h 457200" name="connsiteY17"/>
                <a:gd fmla="*/ 457200 w 457200" name="connsiteX18"/>
                <a:gd fmla="*/ 266700 h 457200" name="connsiteY18"/>
                <a:gd fmla="*/ 457200 w 457200" name="connsiteX19"/>
                <a:gd fmla="*/ 190500 h 457200" name="connsiteY19"/>
                <a:gd fmla="*/ 419100 w 457200" name="connsiteX20"/>
                <a:gd fmla="*/ 152400 h 457200" name="connsiteY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b="b" l="l" r="r" t="t"/>
              <a:pathLst>
                <a:path h="457200" w="457200">
                  <a:moveTo>
                    <a:pt x="419100" y="152400"/>
                  </a:moveTo>
                  <a:lnTo>
                    <a:pt x="304800" y="152400"/>
                  </a:lnTo>
                  <a:lnTo>
                    <a:pt x="304800" y="38100"/>
                  </a:lnTo>
                  <a:cubicBezTo>
                    <a:pt x="304800" y="17145"/>
                    <a:pt x="287655" y="0"/>
                    <a:pt x="266700" y="0"/>
                  </a:cubicBezTo>
                  <a:lnTo>
                    <a:pt x="190500" y="0"/>
                  </a:lnTo>
                  <a:cubicBezTo>
                    <a:pt x="169545" y="0"/>
                    <a:pt x="152400" y="17145"/>
                    <a:pt x="152400" y="38100"/>
                  </a:cubicBezTo>
                  <a:lnTo>
                    <a:pt x="152400" y="152400"/>
                  </a:lnTo>
                  <a:lnTo>
                    <a:pt x="38100" y="152400"/>
                  </a:lnTo>
                  <a:cubicBezTo>
                    <a:pt x="17145" y="152400"/>
                    <a:pt x="0" y="169545"/>
                    <a:pt x="0" y="190500"/>
                  </a:cubicBezTo>
                  <a:lnTo>
                    <a:pt x="0" y="266700"/>
                  </a:lnTo>
                  <a:cubicBezTo>
                    <a:pt x="0" y="287655"/>
                    <a:pt x="17145" y="304800"/>
                    <a:pt x="38100" y="304800"/>
                  </a:cubicBezTo>
                  <a:lnTo>
                    <a:pt x="152400" y="304800"/>
                  </a:lnTo>
                  <a:lnTo>
                    <a:pt x="152400" y="419100"/>
                  </a:lnTo>
                  <a:cubicBezTo>
                    <a:pt x="152400" y="440055"/>
                    <a:pt x="169545" y="457200"/>
                    <a:pt x="190500" y="457200"/>
                  </a:cubicBezTo>
                  <a:lnTo>
                    <a:pt x="266700" y="457200"/>
                  </a:lnTo>
                  <a:cubicBezTo>
                    <a:pt x="287655" y="457200"/>
                    <a:pt x="304800" y="440055"/>
                    <a:pt x="304800" y="419100"/>
                  </a:cubicBezTo>
                  <a:lnTo>
                    <a:pt x="304800" y="304800"/>
                  </a:lnTo>
                  <a:lnTo>
                    <a:pt x="419100" y="304800"/>
                  </a:lnTo>
                  <a:cubicBezTo>
                    <a:pt x="440055" y="304800"/>
                    <a:pt x="457200" y="287655"/>
                    <a:pt x="457200" y="266700"/>
                  </a:cubicBezTo>
                  <a:lnTo>
                    <a:pt x="457200" y="190500"/>
                  </a:lnTo>
                  <a:cubicBezTo>
                    <a:pt x="457200" y="169545"/>
                    <a:pt x="440055" y="152400"/>
                    <a:pt x="419100" y="152400"/>
                  </a:cubicBezTo>
                  <a:close/>
                </a:path>
              </a:pathLst>
            </a:custGeom>
            <a:solidFill>
              <a:schemeClr val="accent2"/>
            </a:solidFill>
            <a:ln cap="flat" w="9525">
              <a:noFill/>
              <a:prstDash val="solid"/>
              <a:miter/>
            </a:ln>
          </p:spPr>
          <p:txBody>
            <a:bodyPr anchor="ctr" rtlCol="0"/>
            <a:lstStyle/>
            <a:p>
              <a:endParaRPr lang="es-ES"/>
            </a:p>
          </p:txBody>
        </p:sp>
      </p:grpSp>
      <p:pic>
        <p:nvPicPr>
          <p:cNvPr id="30" name="Graphic 29">
            <a:extLst>
              <a:ext uri="{FF2B5EF4-FFF2-40B4-BE49-F238E27FC236}">
                <a16:creationId xmlns:a16="http://schemas.microsoft.com/office/drawing/2014/main" id="{F64E2E63-6288-4038-8737-1EFBABB6619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739486" y="4526615"/>
            <a:ext cx="337769" cy="485703"/>
          </a:xfrm>
          <a:prstGeom prst="rect">
            <a:avLst/>
          </a:prstGeom>
        </p:spPr>
      </p:pic>
      <p:pic>
        <p:nvPicPr>
          <p:cNvPr id="31" name="Graphic 30">
            <a:extLst>
              <a:ext uri="{FF2B5EF4-FFF2-40B4-BE49-F238E27FC236}">
                <a16:creationId xmlns:a16="http://schemas.microsoft.com/office/drawing/2014/main" id="{F2105CB8-E3AB-47F5-A658-6D44A2035B3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785786" y="5012318"/>
            <a:ext cx="337769" cy="485703"/>
          </a:xfrm>
          <a:prstGeom prst="rect">
            <a:avLst/>
          </a:prstGeom>
        </p:spPr>
      </p:pic>
      <p:pic>
        <p:nvPicPr>
          <p:cNvPr id="32" name="Graphic 31">
            <a:extLst>
              <a:ext uri="{FF2B5EF4-FFF2-40B4-BE49-F238E27FC236}">
                <a16:creationId xmlns:a16="http://schemas.microsoft.com/office/drawing/2014/main" id="{8887F194-34F8-44CE-A95E-FCBA505F118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278034" y="4283763"/>
            <a:ext cx="337769" cy="485703"/>
          </a:xfrm>
          <a:prstGeom prst="rect">
            <a:avLst/>
          </a:prstGeom>
        </p:spPr>
      </p:pic>
      <p:pic>
        <p:nvPicPr>
          <p:cNvPr id="33" name="Graphic 32">
            <a:extLst>
              <a:ext uri="{FF2B5EF4-FFF2-40B4-BE49-F238E27FC236}">
                <a16:creationId xmlns:a16="http://schemas.microsoft.com/office/drawing/2014/main" id="{7A24CF62-ABC6-4584-BB85-D97AC39B4B5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078659" y="4741271"/>
            <a:ext cx="337769" cy="485703"/>
          </a:xfrm>
          <a:prstGeom prst="rect">
            <a:avLst/>
          </a:prstGeom>
        </p:spPr>
      </p:pic>
      <p:pic>
        <p:nvPicPr>
          <p:cNvPr id="34" name="Graphic 33">
            <a:extLst>
              <a:ext uri="{FF2B5EF4-FFF2-40B4-BE49-F238E27FC236}">
                <a16:creationId xmlns:a16="http://schemas.microsoft.com/office/drawing/2014/main" id="{8B3D25B0-C28B-41B9-9F27-18DD1294C07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301580" y="4752892"/>
            <a:ext cx="337769" cy="485703"/>
          </a:xfrm>
          <a:prstGeom prst="rect">
            <a:avLst/>
          </a:prstGeom>
        </p:spPr>
      </p:pic>
      <p:pic>
        <p:nvPicPr>
          <p:cNvPr id="50" name="Graphic 49">
            <a:extLst>
              <a:ext uri="{FF2B5EF4-FFF2-40B4-BE49-F238E27FC236}">
                <a16:creationId xmlns:a16="http://schemas.microsoft.com/office/drawing/2014/main" id="{167AB07F-2B64-4733-9AE8-605D32B4271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671243" y="4688612"/>
            <a:ext cx="337769" cy="485703"/>
          </a:xfrm>
          <a:prstGeom prst="rect">
            <a:avLst/>
          </a:prstGeom>
        </p:spPr>
      </p:pic>
      <p:pic>
        <p:nvPicPr>
          <p:cNvPr id="51" name="Graphic 50">
            <a:extLst>
              <a:ext uri="{FF2B5EF4-FFF2-40B4-BE49-F238E27FC236}">
                <a16:creationId xmlns:a16="http://schemas.microsoft.com/office/drawing/2014/main" id="{6E48B336-BA4B-44A1-952F-D548871449D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116117" y="5022487"/>
            <a:ext cx="337769" cy="485703"/>
          </a:xfrm>
          <a:prstGeom prst="rect">
            <a:avLst/>
          </a:prstGeom>
        </p:spPr>
      </p:pic>
      <p:pic>
        <p:nvPicPr>
          <p:cNvPr id="52" name="Graphic 51">
            <a:extLst>
              <a:ext uri="{FF2B5EF4-FFF2-40B4-BE49-F238E27FC236}">
                <a16:creationId xmlns:a16="http://schemas.microsoft.com/office/drawing/2014/main" id="{8123AA90-6D93-403A-85D4-A2ABB6B413F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471616" y="4688612"/>
            <a:ext cx="337769" cy="485703"/>
          </a:xfrm>
          <a:prstGeom prst="rect">
            <a:avLst/>
          </a:prstGeom>
        </p:spPr>
      </p:pic>
      <p:pic>
        <p:nvPicPr>
          <p:cNvPr id="53" name="Graphic 52">
            <a:extLst>
              <a:ext uri="{FF2B5EF4-FFF2-40B4-BE49-F238E27FC236}">
                <a16:creationId xmlns:a16="http://schemas.microsoft.com/office/drawing/2014/main" id="{91E5BA6A-842D-44B9-A2BA-2BCAC8FE990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476365" y="5396121"/>
            <a:ext cx="337769" cy="485703"/>
          </a:xfrm>
          <a:prstGeom prst="rect">
            <a:avLst/>
          </a:prstGeom>
        </p:spPr>
      </p:pic>
      <p:pic>
        <p:nvPicPr>
          <p:cNvPr id="54" name="Graphic 53">
            <a:extLst>
              <a:ext uri="{FF2B5EF4-FFF2-40B4-BE49-F238E27FC236}">
                <a16:creationId xmlns:a16="http://schemas.microsoft.com/office/drawing/2014/main" id="{02622B61-2359-4252-84D0-BB429C5F0E9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350365" y="5391554"/>
            <a:ext cx="337769" cy="485703"/>
          </a:xfrm>
          <a:prstGeom prst="rect">
            <a:avLst/>
          </a:prstGeom>
        </p:spPr>
      </p:pic>
      <p:sp>
        <p:nvSpPr>
          <p:cNvPr id="55" name="TextBox 54">
            <a:extLst>
              <a:ext uri="{FF2B5EF4-FFF2-40B4-BE49-F238E27FC236}">
                <a16:creationId xmlns:a16="http://schemas.microsoft.com/office/drawing/2014/main" id="{DE8528CA-FC93-4C47-86CE-7D0178B43AA5}"/>
              </a:ext>
            </a:extLst>
          </p:cNvPr>
          <p:cNvSpPr txBox="1"/>
          <p:nvPr/>
        </p:nvSpPr>
        <p:spPr>
          <a:xfrm>
            <a:off x="5748356" y="1886081"/>
            <a:ext cx="4437044" cy="830997"/>
          </a:xfrm>
          <a:prstGeom prst="rect">
            <a:avLst/>
          </a:prstGeom>
          <a:noFill/>
        </p:spPr>
        <p:txBody>
          <a:bodyPr rtlCol="0" wrap="square">
            <a:spAutoFit/>
          </a:bodyPr>
          <a:lstStyle/>
          <a:p txid="ea8a16a7af7fb06cc679f03ae5a562db">
            <a:pPr algn="l" indent="-342900" marL="342900">
              <a:buClr>
                <a:srgbClr val="008CCF"/>
              </a:buClr>
              <a:buFont charset="0" panose="020B0604020202020204" pitchFamily="34" typeface="Arial"/>
              <a:buChar char="•"/>
            </a:pPr>
            <a:r>
              <a:rPr lang="es-ES" sz="2400"/>
              <a:t>Les exigences peuvent varier considérablement d'un endroit à l'autre</a:t>
            </a:r>
          </a:p>
        </p:txBody>
      </p:sp>
    </p:spTree>
    <p:custDataLst>
      <p:tags r:id="rId1"/>
    </p:custDataLst>
    <p:extLst>
      <p:ext uri="{BB962C8B-B14F-4D97-AF65-F5344CB8AC3E}">
        <p14:creationId xmlns:p14="http://schemas.microsoft.com/office/powerpoint/2010/main" val="1254048323"/>
      </p:ext>
    </p:extLst>
  </p:cSld>
  <p:clrMapOvr>
    <a:masterClrMapping/>
  </p:clrMapOvr>
  <mc:AlternateContent xmlns:mc="http://schemas.openxmlformats.org/markup-compatibility/2006" xmlns:p14="http://schemas.microsoft.com/office/powerpoint/2010/main">
    <mc:Choice Requires="p14">
      <p:transition advTm="8988" p14:dur="2000" spd="slow"/>
    </mc:Choice>
    <mc:Fallback xmlns="">
      <p:transition advTm="8988"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afterEffect" presetClass="entr" presetID="22" presetSubtype="1">
                                  <p:stCondLst>
                                    <p:cond delay="0"/>
                                  </p:stCondLst>
                                  <p:childTnLst>
                                    <p:set>
                                      <p:cBhvr>
                                        <p:cTn dur="1" fill="hold" id="6">
                                          <p:stCondLst>
                                            <p:cond delay="0"/>
                                          </p:stCondLst>
                                        </p:cTn>
                                        <p:tgtEl>
                                          <p:spTgt spid="54"/>
                                        </p:tgtEl>
                                        <p:attrNameLst>
                                          <p:attrName>style.visibility</p:attrName>
                                        </p:attrNameLst>
                                      </p:cBhvr>
                                      <p:to>
                                        <p:strVal val="visible"/>
                                      </p:to>
                                    </p:set>
                                    <p:animEffect filter="wipe(up)" transition="in">
                                      <p:cBhvr>
                                        <p:cTn dur="250" id="7"/>
                                        <p:tgtEl>
                                          <p:spTgt spid="54"/>
                                        </p:tgtEl>
                                      </p:cBhvr>
                                    </p:animEffect>
                                  </p:childTnLst>
                                </p:cTn>
                              </p:par>
                            </p:childTnLst>
                          </p:cTn>
                        </p:par>
                        <p:par>
                          <p:cTn fill="hold" id="8">
                            <p:stCondLst>
                              <p:cond delay="250"/>
                            </p:stCondLst>
                            <p:childTnLst>
                              <p:par>
                                <p:cTn fill="hold" id="9" nodeType="afterEffect" presetClass="entr" presetID="22" presetSubtype="1">
                                  <p:stCondLst>
                                    <p:cond delay="0"/>
                                  </p:stCondLst>
                                  <p:childTnLst>
                                    <p:set>
                                      <p:cBhvr>
                                        <p:cTn dur="1" fill="hold" id="10">
                                          <p:stCondLst>
                                            <p:cond delay="0"/>
                                          </p:stCondLst>
                                        </p:cTn>
                                        <p:tgtEl>
                                          <p:spTgt spid="52"/>
                                        </p:tgtEl>
                                        <p:attrNameLst>
                                          <p:attrName>style.visibility</p:attrName>
                                        </p:attrNameLst>
                                      </p:cBhvr>
                                      <p:to>
                                        <p:strVal val="visible"/>
                                      </p:to>
                                    </p:set>
                                    <p:animEffect filter="wipe(up)" transition="in">
                                      <p:cBhvr>
                                        <p:cTn dur="250" id="11"/>
                                        <p:tgtEl>
                                          <p:spTgt spid="52"/>
                                        </p:tgtEl>
                                      </p:cBhvr>
                                    </p:animEffect>
                                  </p:childTnLst>
                                </p:cTn>
                              </p:par>
                            </p:childTnLst>
                          </p:cTn>
                        </p:par>
                        <p:par>
                          <p:cTn fill="hold" id="12">
                            <p:stCondLst>
                              <p:cond delay="500"/>
                            </p:stCondLst>
                            <p:childTnLst>
                              <p:par>
                                <p:cTn fill="hold" id="13" nodeType="afterEffect" presetClass="entr" presetID="22" presetSubtype="1">
                                  <p:stCondLst>
                                    <p:cond delay="0"/>
                                  </p:stCondLst>
                                  <p:childTnLst>
                                    <p:set>
                                      <p:cBhvr>
                                        <p:cTn dur="1" fill="hold" id="14">
                                          <p:stCondLst>
                                            <p:cond delay="0"/>
                                          </p:stCondLst>
                                        </p:cTn>
                                        <p:tgtEl>
                                          <p:spTgt spid="50"/>
                                        </p:tgtEl>
                                        <p:attrNameLst>
                                          <p:attrName>style.visibility</p:attrName>
                                        </p:attrNameLst>
                                      </p:cBhvr>
                                      <p:to>
                                        <p:strVal val="visible"/>
                                      </p:to>
                                    </p:set>
                                    <p:animEffect filter="wipe(up)" transition="in">
                                      <p:cBhvr>
                                        <p:cTn dur="250" id="15"/>
                                        <p:tgtEl>
                                          <p:spTgt spid="50"/>
                                        </p:tgtEl>
                                      </p:cBhvr>
                                    </p:animEffect>
                                  </p:childTnLst>
                                </p:cTn>
                              </p:par>
                            </p:childTnLst>
                          </p:cTn>
                        </p:par>
                        <p:par>
                          <p:cTn fill="hold" id="16">
                            <p:stCondLst>
                              <p:cond delay="750"/>
                            </p:stCondLst>
                            <p:childTnLst>
                              <p:par>
                                <p:cTn fill="hold" id="17" nodeType="afterEffect" presetClass="entr" presetID="22" presetSubtype="1">
                                  <p:stCondLst>
                                    <p:cond delay="0"/>
                                  </p:stCondLst>
                                  <p:childTnLst>
                                    <p:set>
                                      <p:cBhvr>
                                        <p:cTn dur="1" fill="hold" id="18">
                                          <p:stCondLst>
                                            <p:cond delay="0"/>
                                          </p:stCondLst>
                                        </p:cTn>
                                        <p:tgtEl>
                                          <p:spTgt spid="31"/>
                                        </p:tgtEl>
                                        <p:attrNameLst>
                                          <p:attrName>style.visibility</p:attrName>
                                        </p:attrNameLst>
                                      </p:cBhvr>
                                      <p:to>
                                        <p:strVal val="visible"/>
                                      </p:to>
                                    </p:set>
                                    <p:animEffect filter="wipe(up)" transition="in">
                                      <p:cBhvr>
                                        <p:cTn dur="250" id="19"/>
                                        <p:tgtEl>
                                          <p:spTgt spid="31"/>
                                        </p:tgtEl>
                                      </p:cBhvr>
                                    </p:animEffect>
                                  </p:childTnLst>
                                </p:cTn>
                              </p:par>
                            </p:childTnLst>
                          </p:cTn>
                        </p:par>
                        <p:par>
                          <p:cTn fill="hold" id="20">
                            <p:stCondLst>
                              <p:cond delay="1000"/>
                            </p:stCondLst>
                            <p:childTnLst>
                              <p:par>
                                <p:cTn fill="hold" id="21" nodeType="afterEffect" presetClass="entr" presetID="22" presetSubtype="1">
                                  <p:stCondLst>
                                    <p:cond delay="0"/>
                                  </p:stCondLst>
                                  <p:childTnLst>
                                    <p:set>
                                      <p:cBhvr>
                                        <p:cTn dur="1" fill="hold" id="22">
                                          <p:stCondLst>
                                            <p:cond delay="0"/>
                                          </p:stCondLst>
                                        </p:cTn>
                                        <p:tgtEl>
                                          <p:spTgt spid="30"/>
                                        </p:tgtEl>
                                        <p:attrNameLst>
                                          <p:attrName>style.visibility</p:attrName>
                                        </p:attrNameLst>
                                      </p:cBhvr>
                                      <p:to>
                                        <p:strVal val="visible"/>
                                      </p:to>
                                    </p:set>
                                    <p:animEffect filter="wipe(up)" transition="in">
                                      <p:cBhvr>
                                        <p:cTn dur="250" id="23"/>
                                        <p:tgtEl>
                                          <p:spTgt spid="30"/>
                                        </p:tgtEl>
                                      </p:cBhvr>
                                    </p:animEffect>
                                  </p:childTnLst>
                                </p:cTn>
                              </p:par>
                            </p:childTnLst>
                          </p:cTn>
                        </p:par>
                        <p:par>
                          <p:cTn fill="hold" id="24">
                            <p:stCondLst>
                              <p:cond delay="1250"/>
                            </p:stCondLst>
                            <p:childTnLst>
                              <p:par>
                                <p:cTn fill="hold" id="25" nodeType="afterEffect" presetClass="entr" presetID="22" presetSubtype="1">
                                  <p:stCondLst>
                                    <p:cond delay="0"/>
                                  </p:stCondLst>
                                  <p:childTnLst>
                                    <p:set>
                                      <p:cBhvr>
                                        <p:cTn dur="1" fill="hold" id="26">
                                          <p:stCondLst>
                                            <p:cond delay="0"/>
                                          </p:stCondLst>
                                        </p:cTn>
                                        <p:tgtEl>
                                          <p:spTgt spid="51"/>
                                        </p:tgtEl>
                                        <p:attrNameLst>
                                          <p:attrName>style.visibility</p:attrName>
                                        </p:attrNameLst>
                                      </p:cBhvr>
                                      <p:to>
                                        <p:strVal val="visible"/>
                                      </p:to>
                                    </p:set>
                                    <p:animEffect filter="wipe(up)" transition="in">
                                      <p:cBhvr>
                                        <p:cTn dur="250" id="27"/>
                                        <p:tgtEl>
                                          <p:spTgt spid="51"/>
                                        </p:tgtEl>
                                      </p:cBhvr>
                                    </p:animEffect>
                                  </p:childTnLst>
                                </p:cTn>
                              </p:par>
                            </p:childTnLst>
                          </p:cTn>
                        </p:par>
                        <p:par>
                          <p:cTn fill="hold" id="28">
                            <p:stCondLst>
                              <p:cond delay="1500"/>
                            </p:stCondLst>
                            <p:childTnLst>
                              <p:par>
                                <p:cTn fill="hold" id="29" nodeType="afterEffect" presetClass="entr" presetID="22" presetSubtype="1">
                                  <p:stCondLst>
                                    <p:cond delay="0"/>
                                  </p:stCondLst>
                                  <p:childTnLst>
                                    <p:set>
                                      <p:cBhvr>
                                        <p:cTn dur="1" fill="hold" id="30">
                                          <p:stCondLst>
                                            <p:cond delay="0"/>
                                          </p:stCondLst>
                                        </p:cTn>
                                        <p:tgtEl>
                                          <p:spTgt spid="53"/>
                                        </p:tgtEl>
                                        <p:attrNameLst>
                                          <p:attrName>style.visibility</p:attrName>
                                        </p:attrNameLst>
                                      </p:cBhvr>
                                      <p:to>
                                        <p:strVal val="visible"/>
                                      </p:to>
                                    </p:set>
                                    <p:animEffect filter="wipe(up)" transition="in">
                                      <p:cBhvr>
                                        <p:cTn dur="250" id="31"/>
                                        <p:tgtEl>
                                          <p:spTgt spid="53"/>
                                        </p:tgtEl>
                                      </p:cBhvr>
                                    </p:animEffect>
                                  </p:childTnLst>
                                </p:cTn>
                              </p:par>
                            </p:childTnLst>
                          </p:cTn>
                        </p:par>
                        <p:par>
                          <p:cTn fill="hold" id="32">
                            <p:stCondLst>
                              <p:cond delay="1750"/>
                            </p:stCondLst>
                            <p:childTnLst>
                              <p:par>
                                <p:cTn fill="hold" id="33" nodeType="afterEffect" presetClass="entr" presetID="22" presetSubtype="1">
                                  <p:stCondLst>
                                    <p:cond delay="0"/>
                                  </p:stCondLst>
                                  <p:childTnLst>
                                    <p:set>
                                      <p:cBhvr>
                                        <p:cTn dur="1" fill="hold" id="34">
                                          <p:stCondLst>
                                            <p:cond delay="0"/>
                                          </p:stCondLst>
                                        </p:cTn>
                                        <p:tgtEl>
                                          <p:spTgt spid="33"/>
                                        </p:tgtEl>
                                        <p:attrNameLst>
                                          <p:attrName>style.visibility</p:attrName>
                                        </p:attrNameLst>
                                      </p:cBhvr>
                                      <p:to>
                                        <p:strVal val="visible"/>
                                      </p:to>
                                    </p:set>
                                    <p:animEffect filter="wipe(up)" transition="in">
                                      <p:cBhvr>
                                        <p:cTn dur="250" id="35"/>
                                        <p:tgtEl>
                                          <p:spTgt spid="33"/>
                                        </p:tgtEl>
                                      </p:cBhvr>
                                    </p:animEffect>
                                  </p:childTnLst>
                                </p:cTn>
                              </p:par>
                            </p:childTnLst>
                          </p:cTn>
                        </p:par>
                        <p:par>
                          <p:cTn fill="hold" id="36">
                            <p:stCondLst>
                              <p:cond delay="2000"/>
                            </p:stCondLst>
                            <p:childTnLst>
                              <p:par>
                                <p:cTn fill="hold" id="37" nodeType="afterEffect" presetClass="entr" presetID="22" presetSubtype="1">
                                  <p:stCondLst>
                                    <p:cond delay="0"/>
                                  </p:stCondLst>
                                  <p:childTnLst>
                                    <p:set>
                                      <p:cBhvr>
                                        <p:cTn dur="1" fill="hold" id="38">
                                          <p:stCondLst>
                                            <p:cond delay="0"/>
                                          </p:stCondLst>
                                        </p:cTn>
                                        <p:tgtEl>
                                          <p:spTgt spid="32"/>
                                        </p:tgtEl>
                                        <p:attrNameLst>
                                          <p:attrName>style.visibility</p:attrName>
                                        </p:attrNameLst>
                                      </p:cBhvr>
                                      <p:to>
                                        <p:strVal val="visible"/>
                                      </p:to>
                                    </p:set>
                                    <p:animEffect filter="wipe(up)" transition="in">
                                      <p:cBhvr>
                                        <p:cTn dur="250" id="39"/>
                                        <p:tgtEl>
                                          <p:spTgt spid="32"/>
                                        </p:tgtEl>
                                      </p:cBhvr>
                                    </p:animEffect>
                                  </p:childTnLst>
                                </p:cTn>
                              </p:par>
                            </p:childTnLst>
                          </p:cTn>
                        </p:par>
                        <p:par>
                          <p:cTn fill="hold" id="40">
                            <p:stCondLst>
                              <p:cond delay="2250"/>
                            </p:stCondLst>
                            <p:childTnLst>
                              <p:par>
                                <p:cTn fill="hold" id="41" nodeType="afterEffect" presetClass="entr" presetID="22" presetSubtype="1">
                                  <p:stCondLst>
                                    <p:cond delay="0"/>
                                  </p:stCondLst>
                                  <p:childTnLst>
                                    <p:set>
                                      <p:cBhvr>
                                        <p:cTn dur="1" fill="hold" id="42">
                                          <p:stCondLst>
                                            <p:cond delay="0"/>
                                          </p:stCondLst>
                                        </p:cTn>
                                        <p:tgtEl>
                                          <p:spTgt spid="34"/>
                                        </p:tgtEl>
                                        <p:attrNameLst>
                                          <p:attrName>style.visibility</p:attrName>
                                        </p:attrNameLst>
                                      </p:cBhvr>
                                      <p:to>
                                        <p:strVal val="visible"/>
                                      </p:to>
                                    </p:set>
                                    <p:animEffect filter="wipe(up)" transition="in">
                                      <p:cBhvr>
                                        <p:cTn dur="250" id="43"/>
                                        <p:tgtEl>
                                          <p:spTgt spid="34"/>
                                        </p:tgtEl>
                                      </p:cBhvr>
                                    </p:animEffect>
                                  </p:childTnLst>
                                </p:cTn>
                              </p:par>
                            </p:childTnLst>
                          </p:cTn>
                        </p:par>
                      </p:childTnLst>
                    </p:cTn>
                  </p:par>
                  <p:par>
                    <p:cTn fill="hold" id="44">
                      <p:stCondLst>
                        <p:cond delay="indefinite"/>
                      </p:stCondLst>
                      <p:childTnLst>
                        <p:par>
                          <p:cTn fill="hold" id="45">
                            <p:stCondLst>
                              <p:cond delay="0"/>
                            </p:stCondLst>
                            <p:childTnLst>
                              <p:par>
                                <p:cTn fill="hold" grpId="0" id="46" nodeType="clickEffect" presetClass="entr" presetID="10" presetSubtype="0">
                                  <p:stCondLst>
                                    <p:cond delay="0"/>
                                  </p:stCondLst>
                                  <p:childTnLst>
                                    <p:set>
                                      <p:cBhvr>
                                        <p:cTn dur="1" fill="hold" id="47">
                                          <p:stCondLst>
                                            <p:cond delay="0"/>
                                          </p:stCondLst>
                                        </p:cTn>
                                        <p:tgtEl>
                                          <p:spTgt spid="55"/>
                                        </p:tgtEl>
                                        <p:attrNameLst>
                                          <p:attrName>style.visibility</p:attrName>
                                        </p:attrNameLst>
                                      </p:cBhvr>
                                      <p:to>
                                        <p:strVal val="visible"/>
                                      </p:to>
                                    </p:set>
                                    <p:animEffect filter="fade" transition="in">
                                      <p:cBhvr>
                                        <p:cTn dur="500" id="48"/>
                                        <p:tgtEl>
                                          <p:spTgt spid="5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55"/>
    </p:bldLst>
  </p:timing>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F7D0CC22-098C-4BCD-9B90-B599EBAEFF6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61046" y="0"/>
            <a:ext cx="10669908" cy="6858000"/>
          </a:xfrm>
          <a:prstGeom prst="rect">
            <a:avLst/>
          </a:prstGeom>
        </p:spPr>
      </p:pic>
      <p:sp>
        <p:nvSpPr>
          <p:cNvPr id="3" name="Rectangle: Rounded Corners 2">
            <a:extLst>
              <a:ext uri="{FF2B5EF4-FFF2-40B4-BE49-F238E27FC236}">
                <a16:creationId xmlns:a16="http://schemas.microsoft.com/office/drawing/2014/main" id="{4BEB10E1-25E9-46DF-B876-4CB84FA97C00}"/>
              </a:ext>
            </a:extLst>
          </p:cNvPr>
          <p:cNvSpPr/>
          <p:nvPr/>
        </p:nvSpPr>
        <p:spPr>
          <a:xfrm>
            <a:off x="2133600" y="1295400"/>
            <a:ext cx="7962900" cy="3904397"/>
          </a:xfrm>
          <a:prstGeom prst="roundRect">
            <a:avLst>
              <a:gd fmla="val 5481" name="adj"/>
            </a:avLst>
          </a:prstGeom>
          <a:solidFill>
            <a:schemeClr val="accent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bIns="91440" lIns="731520" rIns="731520" rtlCol="0" tIns="91440"/>
          <a:lstStyle/>
          <a:p txid="53b90ee55f3335f83e19f4fed686b097">
            <a:pPr algn="ctr"/>
            <a:r>
              <a:rPr lang="en-US" sz="4000">
                <a:solidFill>
                  <a:schemeClr val="bg1"/>
                </a:solidFill>
              </a:rPr>
              <a:t>Comment est-il donc possible d'adapter DHIS2 de manière à ce qu'il fonctionne dans ces différents scénarios et réponde aux besoins de divers cas d'utilisation ?</a:t>
            </a:r>
            <a:endParaRPr lang="es-ES" sz="4000">
              <a:solidFill>
                <a:schemeClr val="bg1"/>
              </a:solidFill>
            </a:endParaRPr>
          </a:p>
        </p:txBody>
      </p:sp>
    </p:spTree>
    <p:custDataLst>
      <p:tags r:id="rId1"/>
    </p:custDataLst>
    <p:extLst>
      <p:ext uri="{BB962C8B-B14F-4D97-AF65-F5344CB8AC3E}">
        <p14:creationId xmlns:p14="http://schemas.microsoft.com/office/powerpoint/2010/main" val="3654275322"/>
      </p:ext>
    </p:extLst>
  </p:cSld>
  <p:clrMapOvr>
    <a:masterClrMapping/>
  </p:clrMapOvr>
  <p:transition advTm="7864" spd="slow"/>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afterEffect" presetClass="entr" presetID="10" presetSubtype="0">
                                  <p:stCondLst>
                                    <p:cond delay="0"/>
                                  </p:stCondLst>
                                  <p:childTnLst>
                                    <p:set>
                                      <p:cBhvr>
                                        <p:cTn dur="1" fill="hold" id="6">
                                          <p:stCondLst>
                                            <p:cond delay="0"/>
                                          </p:stCondLst>
                                        </p:cTn>
                                        <p:tgtEl>
                                          <p:spTgt spid="2"/>
                                        </p:tgtEl>
                                        <p:attrNameLst>
                                          <p:attrName>style.visibility</p:attrName>
                                        </p:attrNameLst>
                                      </p:cBhvr>
                                      <p:to>
                                        <p:strVal val="visible"/>
                                      </p:to>
                                    </p:set>
                                    <p:animEffect filter="fade" transition="in">
                                      <p:cBhvr>
                                        <p:cTn dur="500" id="7"/>
                                        <p:tgtEl>
                                          <p:spTgt spid="2"/>
                                        </p:tgtEl>
                                      </p:cBhvr>
                                    </p:animEffect>
                                  </p:childTnLst>
                                </p:cTn>
                              </p:par>
                            </p:childTnLst>
                          </p:cTn>
                        </p:par>
                        <p:par>
                          <p:cTn fill="hold" id="8">
                            <p:stCondLst>
                              <p:cond delay="500"/>
                            </p:stCondLst>
                            <p:childTnLst>
                              <p:par>
                                <p:cTn fill="hold" grpId="0" id="9" nodeType="afterEffect" presetClass="entr" presetID="10" presetSubtype="0">
                                  <p:stCondLst>
                                    <p:cond delay="0"/>
                                  </p:stCondLst>
                                  <p:childTnLst>
                                    <p:set>
                                      <p:cBhvr>
                                        <p:cTn dur="1" fill="hold" id="10">
                                          <p:stCondLst>
                                            <p:cond delay="0"/>
                                          </p:stCondLst>
                                        </p:cTn>
                                        <p:tgtEl>
                                          <p:spTgt spid="3"/>
                                        </p:tgtEl>
                                        <p:attrNameLst>
                                          <p:attrName>style.visibility</p:attrName>
                                        </p:attrNameLst>
                                      </p:cBhvr>
                                      <p:to>
                                        <p:strVal val="visible"/>
                                      </p:to>
                                    </p:set>
                                    <p:animEffect filter="fade" transition="in">
                                      <p:cBhvr>
                                        <p:cTn dur="500" id="11"/>
                                        <p:tgtEl>
                                          <p:spTgt spid="3"/>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3"/>
    </p:bldLst>
  </p:timing>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4625C83F-D42B-478C-8EF0-D57D287711E5}"/>
              </a:ext>
            </a:extLst>
          </p:cNvPr>
          <p:cNvSpPr txBox="1"/>
          <p:nvPr/>
        </p:nvSpPr>
        <p:spPr>
          <a:xfrm>
            <a:off x="3184302" y="3972130"/>
            <a:ext cx="6912198" cy="461665"/>
          </a:xfrm>
          <a:prstGeom prst="rect">
            <a:avLst/>
          </a:prstGeom>
          <a:noFill/>
        </p:spPr>
        <p:txBody>
          <a:bodyPr rtlCol="0" wrap="square">
            <a:spAutoFit/>
          </a:bodyPr>
          <a:lstStyle/>
          <a:p txid="89fec6d5169eb6a2a22a8912eb87f9a5">
            <a:pPr algn="l" indent="-342900" marL="342900">
              <a:buClr>
                <a:srgbClr val="008CCF"/>
              </a:buClr>
              <a:buFont charset="-79" pitchFamily="2" typeface="Rubik"/>
              <a:buChar char="•"/>
            </a:pPr>
            <a:r>
              <a:rPr lang="es-ES" sz="2400"/>
              <a:t>Modèles de données agrégées et individuelles</a:t>
            </a:r>
          </a:p>
        </p:txBody>
      </p:sp>
      <p:sp>
        <p:nvSpPr>
          <p:cNvPr id="20" name="TextBox 19">
            <a:extLst>
              <a:ext uri="{FF2B5EF4-FFF2-40B4-BE49-F238E27FC236}">
                <a16:creationId xmlns:a16="http://schemas.microsoft.com/office/drawing/2014/main" id="{C00463C8-0CDA-4E2A-9760-BDA64E4558AA}"/>
              </a:ext>
            </a:extLst>
          </p:cNvPr>
          <p:cNvSpPr txBox="1"/>
          <p:nvPr/>
        </p:nvSpPr>
        <p:spPr>
          <a:xfrm>
            <a:off x="3184302" y="4481440"/>
            <a:ext cx="6912198" cy="461665"/>
          </a:xfrm>
          <a:prstGeom prst="rect">
            <a:avLst/>
          </a:prstGeom>
          <a:noFill/>
        </p:spPr>
        <p:txBody>
          <a:bodyPr rtlCol="0" wrap="square">
            <a:spAutoFit/>
          </a:bodyPr>
          <a:lstStyle/>
          <a:p txid="25ec53581e26c2331afc057b6444cec6">
            <a:pPr algn="l" indent="-342900" marL="342900">
              <a:buClr>
                <a:srgbClr val="008CCF"/>
              </a:buClr>
              <a:buFont charset="-79" pitchFamily="2" typeface="Rubik"/>
              <a:buChar char="•"/>
            </a:pPr>
            <a:r>
              <a:rPr lang="es-ES" sz="2400"/>
              <a:t>Saisie de données sur un ordinateur ou un appareil mobile</a:t>
            </a:r>
          </a:p>
        </p:txBody>
      </p:sp>
      <p:sp>
        <p:nvSpPr>
          <p:cNvPr id="21" name="TextBox 20">
            <a:extLst>
              <a:ext uri="{FF2B5EF4-FFF2-40B4-BE49-F238E27FC236}">
                <a16:creationId xmlns:a16="http://schemas.microsoft.com/office/drawing/2014/main" id="{A5031490-78BF-4814-932C-756F491675FD}"/>
              </a:ext>
            </a:extLst>
          </p:cNvPr>
          <p:cNvSpPr txBox="1"/>
          <p:nvPr/>
        </p:nvSpPr>
        <p:spPr>
          <a:xfrm>
            <a:off x="3184302" y="4990750"/>
            <a:ext cx="6912198" cy="461665"/>
          </a:xfrm>
          <a:prstGeom prst="rect">
            <a:avLst/>
          </a:prstGeom>
          <a:noFill/>
        </p:spPr>
        <p:txBody>
          <a:bodyPr rtlCol="0" wrap="square">
            <a:spAutoFit/>
          </a:bodyPr>
          <a:lstStyle/>
          <a:p txid="3cb7781f34508803529bc124fa9e1c58">
            <a:pPr algn="l" indent="-342900" marL="342900">
              <a:buClr>
                <a:srgbClr val="008CCF"/>
              </a:buClr>
              <a:buFont charset="-79" pitchFamily="2" typeface="Rubik"/>
              <a:buChar char="•"/>
            </a:pPr>
            <a:r>
              <a:rPr lang="es-ES" sz="2400"/>
              <a:t>Applications web et Android personnalisées</a:t>
            </a:r>
          </a:p>
        </p:txBody>
      </p:sp>
      <p:pic>
        <p:nvPicPr>
          <p:cNvPr id="23" name="Picture 5">
            <a:extLst>
              <a:ext uri="{FF2B5EF4-FFF2-40B4-BE49-F238E27FC236}">
                <a16:creationId xmlns:a16="http://schemas.microsoft.com/office/drawing/2014/main" id="{D18A9AD7-EC3F-497D-B522-12A01DEF3AC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2943069" y="1711314"/>
            <a:ext cx="2236707" cy="2236707"/>
          </a:xfrm>
          <a:prstGeom prst="rect">
            <a:avLst/>
          </a:prstGeom>
        </p:spPr>
      </p:pic>
      <p:sp>
        <p:nvSpPr>
          <p:cNvPr id="24" name="Rectangle: Rounded Corners 23">
            <a:extLst>
              <a:ext uri="{FF2B5EF4-FFF2-40B4-BE49-F238E27FC236}">
                <a16:creationId xmlns:a16="http://schemas.microsoft.com/office/drawing/2014/main" id="{5A2AA6ED-C98E-474E-93E9-DBFDC064AE70}"/>
              </a:ext>
            </a:extLst>
          </p:cNvPr>
          <p:cNvSpPr/>
          <p:nvPr/>
        </p:nvSpPr>
        <p:spPr>
          <a:xfrm>
            <a:off x="8458919" y="1980766"/>
            <a:ext cx="429953" cy="1819208"/>
          </a:xfrm>
          <a:prstGeom prst="roundRect">
            <a:avLst>
              <a:gd fmla="val 50000" name="adj"/>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25" name="Rectangle: Rounded Corners 24">
            <a:extLst>
              <a:ext uri="{FF2B5EF4-FFF2-40B4-BE49-F238E27FC236}">
                <a16:creationId xmlns:a16="http://schemas.microsoft.com/office/drawing/2014/main" id="{0C0727D3-4F3A-4266-B3EC-48500E7D3676}"/>
              </a:ext>
            </a:extLst>
          </p:cNvPr>
          <p:cNvSpPr/>
          <p:nvPr/>
        </p:nvSpPr>
        <p:spPr>
          <a:xfrm flipV="1">
            <a:off x="7787093" y="2371741"/>
            <a:ext cx="429953" cy="1430784"/>
          </a:xfrm>
          <a:prstGeom prst="roundRect">
            <a:avLst>
              <a:gd fmla="val 50000" name="adj"/>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grpSp>
        <p:nvGrpSpPr>
          <p:cNvPr hidden="1" id="26" name="Group 25">
            <a:extLst>
              <a:ext uri="{FF2B5EF4-FFF2-40B4-BE49-F238E27FC236}">
                <a16:creationId xmlns:a16="http://schemas.microsoft.com/office/drawing/2014/main" id="{D90F04A8-83FD-4A0E-9B1B-3FB8CAE25B4E}"/>
              </a:ext>
            </a:extLst>
          </p:cNvPr>
          <p:cNvGrpSpPr/>
          <p:nvPr/>
        </p:nvGrpSpPr>
        <p:grpSpPr>
          <a:xfrm>
            <a:off x="7026846" y="1835463"/>
            <a:ext cx="1928023" cy="1816227"/>
            <a:chOff x="4531194" y="2319337"/>
            <a:chExt cx="3092401" cy="2913090"/>
          </a:xfrm>
        </p:grpSpPr>
        <p:sp>
          <p:nvSpPr>
            <p:cNvPr id="27" name="Freeform: Shape 26">
              <a:extLst>
                <a:ext uri="{FF2B5EF4-FFF2-40B4-BE49-F238E27FC236}">
                  <a16:creationId xmlns:a16="http://schemas.microsoft.com/office/drawing/2014/main" id="{99E7D51A-E0B6-49AB-A292-8AB1266D63EC}"/>
                </a:ext>
              </a:extLst>
            </p:cNvPr>
            <p:cNvSpPr/>
            <p:nvPr/>
          </p:nvSpPr>
          <p:spPr>
            <a:xfrm>
              <a:off x="4685428" y="4116801"/>
              <a:ext cx="689612" cy="1115626"/>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lang="es-ES"/>
            </a:p>
          </p:txBody>
        </p:sp>
        <p:sp>
          <p:nvSpPr>
            <p:cNvPr id="28" name="Freeform: Shape 27">
              <a:extLst>
                <a:ext uri="{FF2B5EF4-FFF2-40B4-BE49-F238E27FC236}">
                  <a16:creationId xmlns:a16="http://schemas.microsoft.com/office/drawing/2014/main" id="{65D43992-07D3-41BF-85CA-38631716522C}"/>
                </a:ext>
              </a:extLst>
            </p:cNvPr>
            <p:cNvSpPr/>
            <p:nvPr/>
          </p:nvSpPr>
          <p:spPr>
            <a:xfrm>
              <a:off x="4662506" y="2319337"/>
              <a:ext cx="689612" cy="1123984"/>
            </a:xfrm>
            <a:custGeom>
              <a:avLst/>
              <a:gdLst>
                <a:gd fmla="*/ 689613 w 689612" name="connsiteX0"/>
                <a:gd fmla="*/ 1123985 h 1123984" name="connsiteY0"/>
                <a:gd fmla="*/ 689613 w 689612" name="connsiteX1"/>
                <a:gd fmla="*/ 344806 h 1123984" name="connsiteY1"/>
                <a:gd fmla="*/ 344806 w 689612" name="connsiteX2"/>
                <a:gd fmla="*/ 0 h 1123984" name="connsiteY2"/>
                <a:gd fmla="*/ 0 w 689612" name="connsiteX3"/>
                <a:gd fmla="*/ 344806 h 1123984" name="connsiteY3"/>
                <a:gd fmla="*/ 0 w 689612" name="connsiteX4"/>
                <a:gd fmla="*/ 1099243 h 1123984" name="connsiteY4"/>
                <a:gd fmla="*/ 332268 w 689612" name="connsiteX5"/>
                <a:gd fmla="*/ 969637 h 1123984" name="connsiteY5"/>
                <a:gd fmla="*/ 689613 w 689612" name="connsiteX6"/>
                <a:gd fmla="*/ 1123985 h 11239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23984" w="689612">
                  <a:moveTo>
                    <a:pt x="689613" y="1123985"/>
                  </a:moveTo>
                  <a:lnTo>
                    <a:pt x="689613" y="344806"/>
                  </a:lnTo>
                  <a:cubicBezTo>
                    <a:pt x="689613" y="154390"/>
                    <a:pt x="535223" y="0"/>
                    <a:pt x="344806" y="0"/>
                  </a:cubicBezTo>
                  <a:cubicBezTo>
                    <a:pt x="154390" y="0"/>
                    <a:pt x="0" y="154390"/>
                    <a:pt x="0" y="344806"/>
                  </a:cubicBezTo>
                  <a:lnTo>
                    <a:pt x="0" y="1099243"/>
                  </a:lnTo>
                  <a:cubicBezTo>
                    <a:pt x="90862" y="1015528"/>
                    <a:pt x="208054" y="969637"/>
                    <a:pt x="332268" y="969637"/>
                  </a:cubicBezTo>
                  <a:cubicBezTo>
                    <a:pt x="467098" y="969637"/>
                    <a:pt x="597079" y="1025851"/>
                    <a:pt x="689613" y="1123985"/>
                  </a:cubicBezTo>
                  <a:close/>
                </a:path>
              </a:pathLst>
            </a:custGeom>
            <a:solidFill>
              <a:srgbClr val="2196F3"/>
            </a:solidFill>
            <a:ln cap="flat" w="4170">
              <a:noFill/>
              <a:prstDash val="solid"/>
              <a:miter/>
            </a:ln>
          </p:spPr>
          <p:txBody>
            <a:bodyPr anchor="ctr" rtlCol="0"/>
            <a:lstStyle/>
            <a:p>
              <a:endParaRPr lang="es-ES"/>
            </a:p>
          </p:txBody>
        </p:sp>
        <p:sp>
          <p:nvSpPr>
            <p:cNvPr id="29" name="Freeform: Shape 28">
              <a:extLst>
                <a:ext uri="{FF2B5EF4-FFF2-40B4-BE49-F238E27FC236}">
                  <a16:creationId xmlns:a16="http://schemas.microsoft.com/office/drawing/2014/main" id="{883051F1-FEA0-4607-A182-AB2E5BE8D4CA}"/>
                </a:ext>
              </a:extLst>
            </p:cNvPr>
            <p:cNvSpPr/>
            <p:nvPr/>
          </p:nvSpPr>
          <p:spPr>
            <a:xfrm>
              <a:off x="6829496" y="2319337"/>
              <a:ext cx="689612" cy="555284"/>
            </a:xfrm>
            <a:custGeom>
              <a:avLst/>
              <a:gdLst>
                <a:gd fmla="*/ 689613 w 689612" name="connsiteX0"/>
                <a:gd fmla="*/ 555284 h 555284" name="connsiteY0"/>
                <a:gd fmla="*/ 689613 w 689612" name="connsiteX1"/>
                <a:gd fmla="*/ 344806 h 555284" name="connsiteY1"/>
                <a:gd fmla="*/ 344806 w 689612" name="connsiteX2"/>
                <a:gd fmla="*/ 0 h 555284" name="connsiteY2"/>
                <a:gd fmla="*/ 0 w 689612" name="connsiteX3"/>
                <a:gd fmla="*/ 344806 h 555284" name="connsiteY3"/>
                <a:gd fmla="*/ 0 w 689612" name="connsiteX4"/>
                <a:gd fmla="*/ 555284 h 555284" name="connsiteY4"/>
                <a:gd fmla="*/ 344806 w 689612" name="connsiteX5"/>
                <a:gd fmla="*/ 413768 h 555284" name="connsiteY5"/>
                <a:gd fmla="*/ 689613 w 689612" name="connsiteX6"/>
                <a:gd fmla="*/ 555284 h 5552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555284" w="689612">
                  <a:moveTo>
                    <a:pt x="689613" y="555284"/>
                  </a:moveTo>
                  <a:lnTo>
                    <a:pt x="689613" y="344806"/>
                  </a:lnTo>
                  <a:cubicBezTo>
                    <a:pt x="689613" y="154390"/>
                    <a:pt x="535223" y="0"/>
                    <a:pt x="344806" y="0"/>
                  </a:cubicBezTo>
                  <a:cubicBezTo>
                    <a:pt x="154390" y="0"/>
                    <a:pt x="0" y="154390"/>
                    <a:pt x="0" y="344806"/>
                  </a:cubicBezTo>
                  <a:lnTo>
                    <a:pt x="0" y="555284"/>
                  </a:lnTo>
                  <a:cubicBezTo>
                    <a:pt x="91531" y="465091"/>
                    <a:pt x="215953" y="413768"/>
                    <a:pt x="344806" y="413768"/>
                  </a:cubicBezTo>
                  <a:cubicBezTo>
                    <a:pt x="473659" y="413768"/>
                    <a:pt x="598082" y="465091"/>
                    <a:pt x="689613" y="555284"/>
                  </a:cubicBezTo>
                  <a:close/>
                </a:path>
              </a:pathLst>
            </a:custGeom>
            <a:solidFill>
              <a:srgbClr val="2196F3"/>
            </a:solidFill>
            <a:ln cap="flat" w="4170">
              <a:noFill/>
              <a:prstDash val="solid"/>
              <a:miter/>
            </a:ln>
          </p:spPr>
          <p:txBody>
            <a:bodyPr anchor="ctr" rtlCol="0"/>
            <a:lstStyle/>
            <a:p>
              <a:endParaRPr lang="es-ES"/>
            </a:p>
          </p:txBody>
        </p:sp>
        <p:sp>
          <p:nvSpPr>
            <p:cNvPr id="30" name="Freeform: Shape 29">
              <a:extLst>
                <a:ext uri="{FF2B5EF4-FFF2-40B4-BE49-F238E27FC236}">
                  <a16:creationId xmlns:a16="http://schemas.microsoft.com/office/drawing/2014/main" id="{EC8328DA-C918-4429-8C09-7FDE13140259}"/>
                </a:ext>
              </a:extLst>
            </p:cNvPr>
            <p:cNvSpPr/>
            <p:nvPr/>
          </p:nvSpPr>
          <p:spPr>
            <a:xfrm>
              <a:off x="6829496" y="3573763"/>
              <a:ext cx="689612" cy="1658664"/>
            </a:xfrm>
            <a:custGeom>
              <a:avLst/>
              <a:gdLst>
                <a:gd fmla="*/ 0 w 689612" name="connsiteX0"/>
                <a:gd fmla="*/ 0 h 1658664" name="connsiteY0"/>
                <a:gd fmla="*/ 0 w 689612" name="connsiteX1"/>
                <a:gd fmla="*/ 1313858 h 1658664" name="connsiteY1"/>
                <a:gd fmla="*/ 344806 w 689612" name="connsiteX2"/>
                <a:gd fmla="*/ 1658665 h 1658664" name="connsiteY2"/>
                <a:gd fmla="*/ 689613 w 689612" name="connsiteX3"/>
                <a:gd fmla="*/ 1313858 h 1658664" name="connsiteY3"/>
                <a:gd fmla="*/ 689613 w 689612" name="connsiteX4"/>
                <a:gd fmla="*/ 0 h 1658664" name="connsiteY4"/>
                <a:gd fmla="*/ 344806 w 689612" name="connsiteX5"/>
                <a:gd fmla="*/ 141517 h 1658664" name="connsiteY5"/>
                <a:gd fmla="*/ 0 w 689612" name="connsiteX6"/>
                <a:gd fmla="*/ 0 h 165866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658664" w="689612">
                  <a:moveTo>
                    <a:pt x="0" y="0"/>
                  </a:moveTo>
                  <a:lnTo>
                    <a:pt x="0" y="1313858"/>
                  </a:lnTo>
                  <a:cubicBezTo>
                    <a:pt x="0" y="1504275"/>
                    <a:pt x="154390" y="1658665"/>
                    <a:pt x="344806" y="1658665"/>
                  </a:cubicBezTo>
                  <a:cubicBezTo>
                    <a:pt x="535223" y="1658665"/>
                    <a:pt x="689613" y="1504275"/>
                    <a:pt x="689613" y="1313858"/>
                  </a:cubicBezTo>
                  <a:lnTo>
                    <a:pt x="689613" y="0"/>
                  </a:lnTo>
                  <a:cubicBezTo>
                    <a:pt x="598082" y="90193"/>
                    <a:pt x="473659" y="141517"/>
                    <a:pt x="344806" y="141517"/>
                  </a:cubicBezTo>
                  <a:cubicBezTo>
                    <a:pt x="215953" y="141517"/>
                    <a:pt x="91531" y="90193"/>
                    <a:pt x="0" y="0"/>
                  </a:cubicBezTo>
                  <a:close/>
                </a:path>
              </a:pathLst>
            </a:custGeom>
            <a:solidFill>
              <a:srgbClr val="093371"/>
            </a:solidFill>
            <a:ln cap="flat" w="4170">
              <a:noFill/>
              <a:prstDash val="solid"/>
              <a:miter/>
            </a:ln>
          </p:spPr>
          <p:txBody>
            <a:bodyPr anchor="ctr" rtlCol="0"/>
            <a:lstStyle/>
            <a:p>
              <a:endParaRPr lang="es-ES"/>
            </a:p>
          </p:txBody>
        </p:sp>
        <p:sp>
          <p:nvSpPr>
            <p:cNvPr id="31" name="Freeform: Shape 30">
              <a:extLst>
                <a:ext uri="{FF2B5EF4-FFF2-40B4-BE49-F238E27FC236}">
                  <a16:creationId xmlns:a16="http://schemas.microsoft.com/office/drawing/2014/main" id="{69157F66-CCDC-4BC8-AE2C-E3B55FC7A70B}"/>
                </a:ext>
              </a:extLst>
            </p:cNvPr>
            <p:cNvSpPr/>
            <p:nvPr/>
          </p:nvSpPr>
          <p:spPr>
            <a:xfrm>
              <a:off x="6725009" y="2774899"/>
              <a:ext cx="898586" cy="898586"/>
            </a:xfrm>
            <a:custGeom>
              <a:avLst/>
              <a:gdLst>
                <a:gd fmla="*/ 778761 w 898586" name="connsiteX0"/>
                <a:gd fmla="*/ 143899 h 898586" name="connsiteY0"/>
                <a:gd fmla="*/ 449293 w 898586" name="connsiteX1"/>
                <a:gd fmla="*/ 0 h 898586" name="connsiteY1"/>
                <a:gd fmla="*/ 119825 w 898586" name="connsiteX2"/>
                <a:gd fmla="*/ 143899 h 898586" name="connsiteY2"/>
                <a:gd fmla="*/ 0 w 898586" name="connsiteX3"/>
                <a:gd fmla="*/ 449293 h 898586" name="connsiteY3"/>
                <a:gd fmla="*/ 119825 w 898586" name="connsiteX4"/>
                <a:gd fmla="*/ 754687 h 898586" name="connsiteY4"/>
                <a:gd fmla="*/ 449293 w 898586" name="connsiteX5"/>
                <a:gd fmla="*/ 898586 h 898586" name="connsiteY5"/>
                <a:gd fmla="*/ 778761 w 898586" name="connsiteX6"/>
                <a:gd fmla="*/ 754687 h 898586" name="connsiteY6"/>
                <a:gd fmla="*/ 898586 w 898586" name="connsiteX7"/>
                <a:gd fmla="*/ 449293 h 898586" name="connsiteY7"/>
                <a:gd fmla="*/ 778761 w 898586" name="connsiteX8"/>
                <a:gd fmla="*/ 143899 h 898586"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898586" w="898586">
                  <a:moveTo>
                    <a:pt x="778761" y="143899"/>
                  </a:move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ubicBezTo>
                    <a:pt x="898586" y="335653"/>
                    <a:pt x="856039" y="227196"/>
                    <a:pt x="778761" y="143899"/>
                  </a:cubicBezTo>
                  <a:close/>
                </a:path>
              </a:pathLst>
            </a:custGeom>
            <a:solidFill>
              <a:srgbClr val="093371"/>
            </a:solidFill>
            <a:ln cap="flat" w="4170">
              <a:noFill/>
              <a:prstDash val="solid"/>
              <a:miter/>
            </a:ln>
          </p:spPr>
          <p:txBody>
            <a:bodyPr anchor="ctr" rtlCol="0"/>
            <a:lstStyle/>
            <a:p>
              <a:endParaRPr lang="es-ES"/>
            </a:p>
          </p:txBody>
        </p:sp>
        <p:sp>
          <p:nvSpPr>
            <p:cNvPr id="32" name="Freeform: Shape 31">
              <a:extLst>
                <a:ext uri="{FF2B5EF4-FFF2-40B4-BE49-F238E27FC236}">
                  <a16:creationId xmlns:a16="http://schemas.microsoft.com/office/drawing/2014/main" id="{D3A25E12-1B93-4EEB-9809-1068A754D395}"/>
                </a:ext>
              </a:extLst>
            </p:cNvPr>
            <p:cNvSpPr/>
            <p:nvPr/>
          </p:nvSpPr>
          <p:spPr>
            <a:xfrm>
              <a:off x="5655065" y="3765433"/>
              <a:ext cx="898586" cy="898586"/>
            </a:xfrm>
            <a:custGeom>
              <a:avLst/>
              <a:gdLst>
                <a:gd fmla="*/ 898586 w 898586" name="connsiteX0"/>
                <a:gd fmla="*/ 449293 h 898586" name="connsiteY0"/>
                <a:gd fmla="*/ 778761 w 898586" name="connsiteX1"/>
                <a:gd fmla="*/ 143899 h 898586" name="connsiteY1"/>
                <a:gd fmla="*/ 449293 w 898586" name="connsiteX2"/>
                <a:gd fmla="*/ 0 h 898586" name="connsiteY2"/>
                <a:gd fmla="*/ 119825 w 898586" name="connsiteX3"/>
                <a:gd fmla="*/ 143899 h 898586" name="connsiteY3"/>
                <a:gd fmla="*/ 0 w 898586" name="connsiteX4"/>
                <a:gd fmla="*/ 449293 h 898586" name="connsiteY4"/>
                <a:gd fmla="*/ 119825 w 898586" name="connsiteX5"/>
                <a:gd fmla="*/ 754687 h 898586" name="connsiteY5"/>
                <a:gd fmla="*/ 449293 w 898586" name="connsiteX6"/>
                <a:gd fmla="*/ 898586 h 898586" name="connsiteY6"/>
                <a:gd fmla="*/ 778761 w 898586" name="connsiteX7"/>
                <a:gd fmla="*/ 754687 h 898586" name="connsiteY7"/>
                <a:gd fmla="*/ 898586 w 898586" name="connsiteX8"/>
                <a:gd fmla="*/ 449293 h 898586" name="connsiteY8"/>
                <a:gd fmla="*/ 450129 w 898586" name="connsiteX9"/>
                <a:gd fmla="*/ 681170 h 898586" name="connsiteY9"/>
                <a:gd fmla="*/ 218252 w 898586" name="connsiteX10"/>
                <a:gd fmla="*/ 449293 h 898586" name="connsiteY10"/>
                <a:gd fmla="*/ 450129 w 898586" name="connsiteX11"/>
                <a:gd fmla="*/ 217416 h 898586" name="connsiteY11"/>
                <a:gd fmla="*/ 682006 w 898586" name="connsiteX12"/>
                <a:gd fmla="*/ 449293 h 898586" name="connsiteY12"/>
                <a:gd fmla="*/ 450129 w 898586" name="connsiteX13"/>
                <a:gd fmla="*/ 681170 h 898586"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898586" w="898586">
                  <a:moveTo>
                    <a:pt x="898586" y="449293"/>
                  </a:moveTo>
                  <a:cubicBezTo>
                    <a:pt x="898586" y="335653"/>
                    <a:pt x="856039" y="227196"/>
                    <a:pt x="778761" y="143899"/>
                  </a:cubicBez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lose/>
                  <a:moveTo>
                    <a:pt x="450129" y="681170"/>
                  </a:moveTo>
                  <a:cubicBezTo>
                    <a:pt x="322070" y="681170"/>
                    <a:pt x="218252" y="577352"/>
                    <a:pt x="218252" y="449293"/>
                  </a:cubicBezTo>
                  <a:cubicBezTo>
                    <a:pt x="218252" y="321234"/>
                    <a:pt x="322070" y="217416"/>
                    <a:pt x="450129" y="217416"/>
                  </a:cubicBezTo>
                  <a:cubicBezTo>
                    <a:pt x="578188" y="217416"/>
                    <a:pt x="682006" y="321234"/>
                    <a:pt x="682006" y="449293"/>
                  </a:cubicBezTo>
                  <a:cubicBezTo>
                    <a:pt x="682006" y="577352"/>
                    <a:pt x="578188" y="681170"/>
                    <a:pt x="450129" y="681170"/>
                  </a:cubicBezTo>
                  <a:close/>
                </a:path>
              </a:pathLst>
            </a:custGeom>
            <a:solidFill>
              <a:srgbClr val="093371"/>
            </a:solidFill>
            <a:ln cap="flat" w="4170">
              <a:noFill/>
              <a:prstDash val="solid"/>
              <a:miter/>
            </a:ln>
          </p:spPr>
          <p:txBody>
            <a:bodyPr anchor="ctr" rtlCol="0"/>
            <a:lstStyle/>
            <a:p>
              <a:endParaRPr lang="es-ES"/>
            </a:p>
          </p:txBody>
        </p:sp>
        <p:sp>
          <p:nvSpPr>
            <p:cNvPr id="33" name="Freeform: Shape 32">
              <a:extLst>
                <a:ext uri="{FF2B5EF4-FFF2-40B4-BE49-F238E27FC236}">
                  <a16:creationId xmlns:a16="http://schemas.microsoft.com/office/drawing/2014/main" id="{73BB0382-02D7-440F-93AD-193475117B35}"/>
                </a:ext>
              </a:extLst>
            </p:cNvPr>
            <p:cNvSpPr/>
            <p:nvPr/>
          </p:nvSpPr>
          <p:spPr>
            <a:xfrm>
              <a:off x="5759552" y="4564297"/>
              <a:ext cx="689612" cy="668130"/>
            </a:xfrm>
            <a:custGeom>
              <a:avLst/>
              <a:gdLst>
                <a:gd fmla="*/ 0 w 689612" name="connsiteX0"/>
                <a:gd fmla="*/ 0 h 668130" name="connsiteY0"/>
                <a:gd fmla="*/ 0 w 689612" name="connsiteX1"/>
                <a:gd fmla="*/ 323324 h 668130" name="connsiteY1"/>
                <a:gd fmla="*/ 344806 w 689612" name="connsiteX2"/>
                <a:gd fmla="*/ 668130 h 668130" name="connsiteY2"/>
                <a:gd fmla="*/ 689613 w 689612" name="connsiteX3"/>
                <a:gd fmla="*/ 323324 h 668130" name="connsiteY3"/>
                <a:gd fmla="*/ 689613 w 689612" name="connsiteX4"/>
                <a:gd fmla="*/ 0 h 668130" name="connsiteY4"/>
                <a:gd fmla="*/ 344806 w 689612" name="connsiteX5"/>
                <a:gd fmla="*/ 141517 h 668130" name="connsiteY5"/>
                <a:gd fmla="*/ 0 w 689612" name="connsiteX6"/>
                <a:gd fmla="*/ 0 h 66813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68130" w="689612">
                  <a:moveTo>
                    <a:pt x="0" y="0"/>
                  </a:moveTo>
                  <a:lnTo>
                    <a:pt x="0" y="323324"/>
                  </a:lnTo>
                  <a:cubicBezTo>
                    <a:pt x="0" y="513740"/>
                    <a:pt x="154390" y="668130"/>
                    <a:pt x="344806" y="668130"/>
                  </a:cubicBezTo>
                  <a:cubicBezTo>
                    <a:pt x="535223" y="668130"/>
                    <a:pt x="689613" y="513740"/>
                    <a:pt x="689613" y="323324"/>
                  </a:cubicBezTo>
                  <a:lnTo>
                    <a:pt x="689613" y="0"/>
                  </a:lnTo>
                  <a:cubicBezTo>
                    <a:pt x="598082" y="90193"/>
                    <a:pt x="473659" y="141517"/>
                    <a:pt x="344806" y="141517"/>
                  </a:cubicBezTo>
                  <a:cubicBezTo>
                    <a:pt x="215953" y="141517"/>
                    <a:pt x="91530" y="90193"/>
                    <a:pt x="0" y="0"/>
                  </a:cubicBezTo>
                  <a:close/>
                </a:path>
              </a:pathLst>
            </a:custGeom>
            <a:solidFill>
              <a:srgbClr val="093371"/>
            </a:solidFill>
            <a:ln cap="flat" w="4170">
              <a:noFill/>
              <a:prstDash val="solid"/>
              <a:miter/>
            </a:ln>
          </p:spPr>
          <p:txBody>
            <a:bodyPr anchor="ctr" rtlCol="0"/>
            <a:lstStyle/>
            <a:p>
              <a:endParaRPr lang="es-ES"/>
            </a:p>
          </p:txBody>
        </p:sp>
        <p:sp>
          <p:nvSpPr>
            <p:cNvPr id="34" name="Freeform: Shape 33">
              <a:extLst>
                <a:ext uri="{FF2B5EF4-FFF2-40B4-BE49-F238E27FC236}">
                  <a16:creationId xmlns:a16="http://schemas.microsoft.com/office/drawing/2014/main" id="{4FC48CD3-5AEC-4950-9F23-9D7E32BE550F}"/>
                </a:ext>
              </a:extLst>
            </p:cNvPr>
            <p:cNvSpPr/>
            <p:nvPr/>
          </p:nvSpPr>
          <p:spPr>
            <a:xfrm>
              <a:off x="5759552" y="2319337"/>
              <a:ext cx="689612" cy="1545818"/>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rgbClr val="2196F3"/>
            </a:solidFill>
            <a:ln cap="flat" w="4170">
              <a:noFill/>
              <a:prstDash val="solid"/>
              <a:miter/>
            </a:ln>
          </p:spPr>
          <p:txBody>
            <a:bodyPr anchor="ctr" rtlCol="0"/>
            <a:lstStyle/>
            <a:p>
              <a:endParaRPr lang="es-ES"/>
            </a:p>
          </p:txBody>
        </p:sp>
        <p:sp>
          <p:nvSpPr>
            <p:cNvPr id="35" name="Freeform: Shape 34">
              <a:extLst>
                <a:ext uri="{FF2B5EF4-FFF2-40B4-BE49-F238E27FC236}">
                  <a16:creationId xmlns:a16="http://schemas.microsoft.com/office/drawing/2014/main" id="{A9117BEE-838C-4426-A542-6F18538FD870}"/>
                </a:ext>
              </a:extLst>
            </p:cNvPr>
            <p:cNvSpPr/>
            <p:nvPr/>
          </p:nvSpPr>
          <p:spPr>
            <a:xfrm rot="20803200">
              <a:off x="5873227" y="3982886"/>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lang="es-ES"/>
            </a:p>
          </p:txBody>
        </p:sp>
        <p:grpSp>
          <p:nvGrpSpPr>
            <p:cNvPr id="36" name="Group 35">
              <a:extLst>
                <a:ext uri="{FF2B5EF4-FFF2-40B4-BE49-F238E27FC236}">
                  <a16:creationId xmlns:a16="http://schemas.microsoft.com/office/drawing/2014/main" id="{AE971B11-C815-4E44-8A23-B9A49BA91960}"/>
                </a:ext>
              </a:extLst>
            </p:cNvPr>
            <p:cNvGrpSpPr/>
            <p:nvPr/>
          </p:nvGrpSpPr>
          <p:grpSpPr>
            <a:xfrm>
              <a:off x="4531194" y="3289250"/>
              <a:ext cx="978408" cy="978363"/>
              <a:chOff x="4531194" y="3289250"/>
              <a:chExt cx="978408" cy="978363"/>
            </a:xfrm>
          </p:grpSpPr>
          <p:sp>
            <p:nvSpPr>
              <p:cNvPr id="37" name="Freeform: Shape 36">
                <a:extLst>
                  <a:ext uri="{FF2B5EF4-FFF2-40B4-BE49-F238E27FC236}">
                    <a16:creationId xmlns:a16="http://schemas.microsoft.com/office/drawing/2014/main" id="{AEC18189-4DF4-435E-AD5C-EBD6164B6D2E}"/>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38" name="Freeform: Shape 37">
                <a:extLst>
                  <a:ext uri="{FF2B5EF4-FFF2-40B4-BE49-F238E27FC236}">
                    <a16:creationId xmlns:a16="http://schemas.microsoft.com/office/drawing/2014/main" id="{62868836-5C21-42B1-AE28-2C9F9FE98C8D}"/>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39" name="Freeform: Shape 38">
                <a:extLst>
                  <a:ext uri="{FF2B5EF4-FFF2-40B4-BE49-F238E27FC236}">
                    <a16:creationId xmlns:a16="http://schemas.microsoft.com/office/drawing/2014/main" id="{7C9D0FBD-AFDB-4172-9000-6E43B32D5B9F}"/>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grpSp>
      <p:sp>
        <p:nvSpPr>
          <p:cNvPr id="40" name="Rectangle: Rounded Corners 39">
            <a:extLst>
              <a:ext uri="{FF2B5EF4-FFF2-40B4-BE49-F238E27FC236}">
                <a16:creationId xmlns:a16="http://schemas.microsoft.com/office/drawing/2014/main" id="{475F4CB1-35AD-442A-8C9A-898F2AEA2DCA}"/>
              </a:ext>
            </a:extLst>
          </p:cNvPr>
          <p:cNvSpPr/>
          <p:nvPr/>
        </p:nvSpPr>
        <p:spPr>
          <a:xfrm>
            <a:off x="7110581" y="1986676"/>
            <a:ext cx="429953" cy="1819208"/>
          </a:xfrm>
          <a:prstGeom prst="roundRect">
            <a:avLst>
              <a:gd fmla="val 50000" name="adj"/>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41" name="Freeform: Shape 40">
            <a:extLst>
              <a:ext uri="{FF2B5EF4-FFF2-40B4-BE49-F238E27FC236}">
                <a16:creationId xmlns:a16="http://schemas.microsoft.com/office/drawing/2014/main" id="{738BEBEE-C18D-4FAF-BAC7-79F1801FB731}"/>
              </a:ext>
            </a:extLst>
          </p:cNvPr>
          <p:cNvSpPr/>
          <p:nvPr/>
        </p:nvSpPr>
        <p:spPr>
          <a:xfrm flipV="1">
            <a:off x="7104617" y="3429262"/>
            <a:ext cx="429953" cy="376621"/>
          </a:xfrm>
          <a:custGeom>
            <a:avLst/>
            <a:gdLst>
              <a:gd fmla="*/ 689612 w 689612" name="connsiteX0"/>
              <a:gd fmla="*/ 604072 h 604072" name="connsiteY0"/>
              <a:gd fmla="*/ 689612 w 689612" name="connsiteX1"/>
              <a:gd fmla="*/ 344806 h 604072" name="connsiteY1"/>
              <a:gd fmla="*/ 344806 w 689612" name="connsiteX2"/>
              <a:gd fmla="*/ 0 h 604072" name="connsiteY2"/>
              <a:gd fmla="*/ 0 w 689612" name="connsiteX3"/>
              <a:gd fmla="*/ 344806 h 604072" name="connsiteY3"/>
              <a:gd fmla="*/ 0 w 689612" name="connsiteX4"/>
              <a:gd fmla="*/ 601927 h 604072" name="connsiteY4"/>
              <a:gd fmla="*/ 73780 w 689612" name="connsiteX5"/>
              <a:gd fmla="*/ 541324 h 604072" name="connsiteY5"/>
              <a:gd fmla="*/ 344830 w 689612" name="connsiteX6"/>
              <a:gd fmla="*/ 459485 h 604072" name="connsiteY6"/>
              <a:gd fmla="*/ 626899 w 689612" name="connsiteX7"/>
              <a:gd fmla="*/ 549675 h 60407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04072" w="689612">
                <a:moveTo>
                  <a:pt x="689612" y="604072"/>
                </a:moveTo>
                <a:lnTo>
                  <a:pt x="689612" y="344806"/>
                </a:lnTo>
                <a:cubicBezTo>
                  <a:pt x="689612" y="154375"/>
                  <a:pt x="535237" y="0"/>
                  <a:pt x="344806" y="0"/>
                </a:cubicBezTo>
                <a:cubicBezTo>
                  <a:pt x="154375" y="0"/>
                  <a:pt x="0" y="154375"/>
                  <a:pt x="0" y="344806"/>
                </a:cubicBezTo>
                <a:lnTo>
                  <a:pt x="0" y="601927"/>
                </a:lnTo>
                <a:lnTo>
                  <a:pt x="73780" y="541324"/>
                </a:lnTo>
                <a:cubicBezTo>
                  <a:pt x="153418" y="488076"/>
                  <a:pt x="246948" y="459485"/>
                  <a:pt x="344830" y="459485"/>
                </a:cubicBezTo>
                <a:cubicBezTo>
                  <a:pt x="442712" y="459485"/>
                  <a:pt x="543614" y="491609"/>
                  <a:pt x="626899" y="549675"/>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lang="es-ES"/>
          </a:p>
        </p:txBody>
      </p:sp>
      <p:sp>
        <p:nvSpPr>
          <p:cNvPr id="42" name="Freeform: Shape 41">
            <a:extLst>
              <a:ext uri="{FF2B5EF4-FFF2-40B4-BE49-F238E27FC236}">
                <a16:creationId xmlns:a16="http://schemas.microsoft.com/office/drawing/2014/main" id="{4DEB6B8E-BAEA-42B9-ADCA-EBBF95CEA5CB}"/>
              </a:ext>
            </a:extLst>
          </p:cNvPr>
          <p:cNvSpPr/>
          <p:nvPr/>
        </p:nvSpPr>
        <p:spPr>
          <a:xfrm>
            <a:off x="7787093" y="1993977"/>
            <a:ext cx="429953" cy="963773"/>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chemeClr val="accent1"/>
          </a:solidFill>
          <a:ln cap="flat" w="4170">
            <a:noFill/>
            <a:prstDash val="solid"/>
            <a:miter/>
          </a:ln>
        </p:spPr>
        <p:txBody>
          <a:bodyPr anchor="ctr" rtlCol="0"/>
          <a:lstStyle/>
          <a:p>
            <a:endParaRPr lang="es-ES"/>
          </a:p>
        </p:txBody>
      </p:sp>
      <p:sp>
        <p:nvSpPr>
          <p:cNvPr id="43" name="Freeform: Shape 42">
            <a:extLst>
              <a:ext uri="{FF2B5EF4-FFF2-40B4-BE49-F238E27FC236}">
                <a16:creationId xmlns:a16="http://schemas.microsoft.com/office/drawing/2014/main" id="{A952D0A2-79C0-42C2-8041-1FF6915C0B02}"/>
              </a:ext>
            </a:extLst>
          </p:cNvPr>
          <p:cNvSpPr/>
          <p:nvPr/>
        </p:nvSpPr>
        <p:spPr>
          <a:xfrm>
            <a:off x="7111153" y="3105245"/>
            <a:ext cx="429953" cy="695560"/>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lang="es-ES"/>
          </a:p>
        </p:txBody>
      </p:sp>
      <p:grpSp>
        <p:nvGrpSpPr>
          <p:cNvPr id="44" name="Group 43">
            <a:extLst>
              <a:ext uri="{FF2B5EF4-FFF2-40B4-BE49-F238E27FC236}">
                <a16:creationId xmlns:a16="http://schemas.microsoft.com/office/drawing/2014/main" id="{D1B73465-58C6-4CF3-A762-0CFA61F4FDF8}"/>
              </a:ext>
            </a:extLst>
          </p:cNvPr>
          <p:cNvGrpSpPr/>
          <p:nvPr/>
        </p:nvGrpSpPr>
        <p:grpSpPr>
          <a:xfrm>
            <a:off x="7699064" y="2857960"/>
            <a:ext cx="610009" cy="609981"/>
            <a:chOff x="8796505" y="3722587"/>
            <a:chExt cx="978408" cy="978363"/>
          </a:xfrm>
        </p:grpSpPr>
        <p:grpSp>
          <p:nvGrpSpPr>
            <p:cNvPr id="45" name="Group 44">
              <a:extLst>
                <a:ext uri="{FF2B5EF4-FFF2-40B4-BE49-F238E27FC236}">
                  <a16:creationId xmlns:a16="http://schemas.microsoft.com/office/drawing/2014/main" id="{0CD94527-CDA2-4D5A-8D45-48D2A12C8E8A}"/>
                </a:ext>
              </a:extLst>
            </p:cNvPr>
            <p:cNvGrpSpPr/>
            <p:nvPr/>
          </p:nvGrpSpPr>
          <p:grpSpPr>
            <a:xfrm>
              <a:off x="8796505" y="3722587"/>
              <a:ext cx="978408" cy="978363"/>
              <a:chOff x="4531194" y="3289250"/>
              <a:chExt cx="978408" cy="978363"/>
            </a:xfrm>
          </p:grpSpPr>
          <p:sp>
            <p:nvSpPr>
              <p:cNvPr id="47" name="Freeform: Shape 46">
                <a:extLst>
                  <a:ext uri="{FF2B5EF4-FFF2-40B4-BE49-F238E27FC236}">
                    <a16:creationId xmlns:a16="http://schemas.microsoft.com/office/drawing/2014/main" id="{E36D3F14-679E-40FB-B675-1A0015C252B0}"/>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48" name="Freeform: Shape 47">
                <a:extLst>
                  <a:ext uri="{FF2B5EF4-FFF2-40B4-BE49-F238E27FC236}">
                    <a16:creationId xmlns:a16="http://schemas.microsoft.com/office/drawing/2014/main" id="{2FB35EB8-4D65-4135-82E1-068E2E020F6D}"/>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49" name="Freeform: Shape 48">
                <a:extLst>
                  <a:ext uri="{FF2B5EF4-FFF2-40B4-BE49-F238E27FC236}">
                    <a16:creationId xmlns:a16="http://schemas.microsoft.com/office/drawing/2014/main" id="{03682B82-E823-4931-AB2E-23FDE3673A50}"/>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
          <p:nvSpPr>
            <p:cNvPr id="46" name="Freeform: Shape 45">
              <a:extLst>
                <a:ext uri="{FF2B5EF4-FFF2-40B4-BE49-F238E27FC236}">
                  <a16:creationId xmlns:a16="http://schemas.microsoft.com/office/drawing/2014/main" id="{4E5CF8A9-D3C6-4747-988E-B6DE1E92C60A}"/>
                </a:ext>
              </a:extLst>
            </p:cNvPr>
            <p:cNvSpPr/>
            <p:nvPr/>
          </p:nvSpPr>
          <p:spPr>
            <a:xfrm rot="20803200">
              <a:off x="9053832" y="3979891"/>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lang="es-ES"/>
            </a:p>
          </p:txBody>
        </p:sp>
      </p:grpSp>
      <p:grpSp>
        <p:nvGrpSpPr>
          <p:cNvPr id="50" name="Group 49">
            <a:extLst>
              <a:ext uri="{FF2B5EF4-FFF2-40B4-BE49-F238E27FC236}">
                <a16:creationId xmlns:a16="http://schemas.microsoft.com/office/drawing/2014/main" id="{32BDCD3C-A53C-4AD5-9B17-F5D3A8F741AD}"/>
              </a:ext>
            </a:extLst>
          </p:cNvPr>
          <p:cNvGrpSpPr/>
          <p:nvPr/>
        </p:nvGrpSpPr>
        <p:grpSpPr>
          <a:xfrm>
            <a:off x="7012226" y="2590337"/>
            <a:ext cx="610009" cy="609981"/>
            <a:chOff x="4531194" y="3289250"/>
            <a:chExt cx="978408" cy="978363"/>
          </a:xfrm>
        </p:grpSpPr>
        <p:sp>
          <p:nvSpPr>
            <p:cNvPr id="51" name="Freeform: Shape 50">
              <a:extLst>
                <a:ext uri="{FF2B5EF4-FFF2-40B4-BE49-F238E27FC236}">
                  <a16:creationId xmlns:a16="http://schemas.microsoft.com/office/drawing/2014/main" id="{F7C6FCF5-3F6B-417B-A414-C8555946E84D}"/>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52" name="Freeform: Shape 51">
              <a:extLst>
                <a:ext uri="{FF2B5EF4-FFF2-40B4-BE49-F238E27FC236}">
                  <a16:creationId xmlns:a16="http://schemas.microsoft.com/office/drawing/2014/main" id="{6F21AEB6-155E-4234-A0F8-DF3F181CA5BE}"/>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53" name="Freeform: Shape 52">
              <a:extLst>
                <a:ext uri="{FF2B5EF4-FFF2-40B4-BE49-F238E27FC236}">
                  <a16:creationId xmlns:a16="http://schemas.microsoft.com/office/drawing/2014/main" id="{7489F8E9-4BFB-45A5-BE88-C785E73A26BE}"/>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
        <p:nvSpPr>
          <p:cNvPr id="54" name="Freeform: Shape 53">
            <a:extLst>
              <a:ext uri="{FF2B5EF4-FFF2-40B4-BE49-F238E27FC236}">
                <a16:creationId xmlns:a16="http://schemas.microsoft.com/office/drawing/2014/main" id="{291A152A-10B1-444F-8B91-6C44F6DC53C9}"/>
              </a:ext>
            </a:extLst>
          </p:cNvPr>
          <p:cNvSpPr/>
          <p:nvPr/>
        </p:nvSpPr>
        <p:spPr>
          <a:xfrm>
            <a:off x="8458919" y="1975829"/>
            <a:ext cx="429953" cy="648569"/>
          </a:xfrm>
          <a:custGeom>
            <a:avLst/>
            <a:gdLst>
              <a:gd fmla="*/ 344806 w 689612" name="connsiteX0"/>
              <a:gd fmla="*/ 0 h 1040255" name="connsiteY0"/>
              <a:gd fmla="*/ 689612 w 689612" name="connsiteX1"/>
              <a:gd fmla="*/ 344806 h 1040255" name="connsiteY1"/>
              <a:gd fmla="*/ 689612 w 689612" name="connsiteX2"/>
              <a:gd fmla="*/ 1040255 h 1040255" name="connsiteY2"/>
              <a:gd fmla="*/ 627576 w 689612" name="connsiteX3"/>
              <a:gd fmla="*/ 985933 h 1040255" name="connsiteY3"/>
              <a:gd fmla="*/ 344784 w 689612" name="connsiteX4"/>
              <a:gd fmla="*/ 895743 h 1040255" name="connsiteY4"/>
              <a:gd fmla="*/ 73011 w 689612" name="connsiteX5"/>
              <a:gd fmla="*/ 977582 h 1040255" name="connsiteY5"/>
              <a:gd fmla="*/ 0 w 689612" name="connsiteX6"/>
              <a:gd fmla="*/ 1038140 h 1040255" name="connsiteY6"/>
              <a:gd fmla="*/ 0 w 689612" name="connsiteX7"/>
              <a:gd fmla="*/ 344806 h 1040255" name="connsiteY7"/>
              <a:gd fmla="*/ 344806 w 689612" name="connsiteX8"/>
              <a:gd fmla="*/ 0 h 1040255"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040255" w="689612">
                <a:moveTo>
                  <a:pt x="344806" y="0"/>
                </a:moveTo>
                <a:cubicBezTo>
                  <a:pt x="535237" y="0"/>
                  <a:pt x="689612" y="154375"/>
                  <a:pt x="689612" y="344806"/>
                </a:cubicBezTo>
                <a:lnTo>
                  <a:pt x="689612" y="1040255"/>
                </a:lnTo>
                <a:lnTo>
                  <a:pt x="627576" y="985933"/>
                </a:lnTo>
                <a:cubicBezTo>
                  <a:pt x="545496" y="927867"/>
                  <a:pt x="446522" y="895743"/>
                  <a:pt x="344784" y="895743"/>
                </a:cubicBezTo>
                <a:cubicBezTo>
                  <a:pt x="243045" y="895743"/>
                  <a:pt x="151443" y="924335"/>
                  <a:pt x="73011" y="977582"/>
                </a:cubicBezTo>
                <a:lnTo>
                  <a:pt x="0" y="1038140"/>
                </a:lnTo>
                <a:lnTo>
                  <a:pt x="0" y="344806"/>
                </a:lnTo>
                <a:cubicBezTo>
                  <a:pt x="0" y="154375"/>
                  <a:pt x="154375" y="0"/>
                  <a:pt x="344806"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lang="es-ES"/>
          </a:p>
        </p:txBody>
      </p:sp>
      <p:grpSp>
        <p:nvGrpSpPr>
          <p:cNvPr id="55" name="Group 54">
            <a:extLst>
              <a:ext uri="{FF2B5EF4-FFF2-40B4-BE49-F238E27FC236}">
                <a16:creationId xmlns:a16="http://schemas.microsoft.com/office/drawing/2014/main" id="{1D6DD297-E009-446A-AB94-F2611DB6C206}"/>
              </a:ext>
            </a:extLst>
          </p:cNvPr>
          <p:cNvGrpSpPr/>
          <p:nvPr/>
        </p:nvGrpSpPr>
        <p:grpSpPr>
          <a:xfrm>
            <a:off x="8368891" y="2242307"/>
            <a:ext cx="610009" cy="609981"/>
            <a:chOff x="4531194" y="3289250"/>
            <a:chExt cx="978408" cy="978363"/>
          </a:xfrm>
        </p:grpSpPr>
        <p:sp>
          <p:nvSpPr>
            <p:cNvPr id="56" name="Freeform: Shape 55">
              <a:extLst>
                <a:ext uri="{FF2B5EF4-FFF2-40B4-BE49-F238E27FC236}">
                  <a16:creationId xmlns:a16="http://schemas.microsoft.com/office/drawing/2014/main" id="{6888CD4F-557F-4A84-A384-6C49308DAC18}"/>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57" name="Freeform: Shape 56">
              <a:extLst>
                <a:ext uri="{FF2B5EF4-FFF2-40B4-BE49-F238E27FC236}">
                  <a16:creationId xmlns:a16="http://schemas.microsoft.com/office/drawing/2014/main" id="{13637849-5504-45B0-8787-82AE488D1566}"/>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58" name="Freeform: Shape 57">
              <a:extLst>
                <a:ext uri="{FF2B5EF4-FFF2-40B4-BE49-F238E27FC236}">
                  <a16:creationId xmlns:a16="http://schemas.microsoft.com/office/drawing/2014/main" id="{02412771-6352-4BC7-AF77-423A836258D2}"/>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cxnSp>
        <p:nvCxnSpPr>
          <p:cNvPr id="94" name="Straight Arrow Connector 93">
            <a:extLst>
              <a:ext uri="{FF2B5EF4-FFF2-40B4-BE49-F238E27FC236}">
                <a16:creationId xmlns:a16="http://schemas.microsoft.com/office/drawing/2014/main" id="{C66D31EA-2966-4BD8-ABF4-43A377423790}"/>
              </a:ext>
            </a:extLst>
          </p:cNvPr>
          <p:cNvCxnSpPr>
            <a:cxnSpLocks/>
            <a:stCxn id="23" idx="3"/>
          </p:cNvCxnSpPr>
          <p:nvPr/>
        </p:nvCxnSpPr>
        <p:spPr>
          <a:xfrm flipV="1">
            <a:off x="5179776" y="2826702"/>
            <a:ext cx="1359920" cy="2966"/>
          </a:xfrm>
          <a:prstGeom prst="straightConnector1">
            <a:avLst/>
          </a:prstGeom>
          <a:ln cap="rnd" w="38100">
            <a:solidFill>
              <a:schemeClr val="tx2"/>
            </a:solidFill>
            <a:prstDash val="sysDot"/>
            <a:headEnd len="med" type="none" w="lg"/>
            <a:tailEnd len="sm" type="arrow" w="lg"/>
          </a:ln>
        </p:spPr>
        <p:style>
          <a:lnRef idx="1">
            <a:schemeClr val="accent1"/>
          </a:lnRef>
          <a:fillRef idx="0">
            <a:schemeClr val="accent1"/>
          </a:fillRef>
          <a:effectRef idx="0">
            <a:schemeClr val="accent1"/>
          </a:effectRef>
          <a:fontRef idx="minor">
            <a:schemeClr val="tx1"/>
          </a:fontRef>
        </p:style>
      </p:cxnSp>
      <p:sp>
        <p:nvSpPr>
          <p:cNvPr id="97" name="TextBox 96">
            <a:extLst>
              <a:ext uri="{FF2B5EF4-FFF2-40B4-BE49-F238E27FC236}">
                <a16:creationId xmlns:a16="http://schemas.microsoft.com/office/drawing/2014/main" id="{5F767D8A-6BFE-48D2-A0A2-5E10B91029D8}"/>
              </a:ext>
            </a:extLst>
          </p:cNvPr>
          <p:cNvSpPr txBox="1"/>
          <p:nvPr/>
        </p:nvSpPr>
        <p:spPr>
          <a:xfrm>
            <a:off x="3184302" y="5500061"/>
            <a:ext cx="6912198" cy="461665"/>
          </a:xfrm>
          <a:prstGeom prst="rect">
            <a:avLst/>
          </a:prstGeom>
          <a:noFill/>
        </p:spPr>
        <p:txBody>
          <a:bodyPr rtlCol="0" wrap="square">
            <a:spAutoFit/>
          </a:bodyPr>
          <a:lstStyle/>
          <a:p txid="7a11e581ff419fde245ab94bcc8ed871">
            <a:pPr algn="l" indent="-342900" marL="342900">
              <a:buClr>
                <a:srgbClr val="008CCF"/>
              </a:buClr>
              <a:buFont charset="-79" pitchFamily="2" typeface="Rubik"/>
              <a:buChar char="•"/>
            </a:pPr>
            <a:r>
              <a:rPr lang="es-ES" sz="2400"/>
              <a:t>Intégration avec d'autres logiciels</a:t>
            </a:r>
          </a:p>
        </p:txBody>
      </p:sp>
      <p:sp>
        <p:nvSpPr>
          <p:cNvPr id="60" name="TextBox 59">
            <a:extLst>
              <a:ext uri="{FF2B5EF4-FFF2-40B4-BE49-F238E27FC236}">
                <a16:creationId xmlns:a16="http://schemas.microsoft.com/office/drawing/2014/main" id="{C5255689-A006-E040-756E-F7489339B989}"/>
              </a:ext>
            </a:extLst>
          </p:cNvPr>
          <p:cNvSpPr txBox="1"/>
          <p:nvPr/>
        </p:nvSpPr>
        <p:spPr>
          <a:xfrm>
            <a:off x="3126257" y="1069479"/>
            <a:ext cx="5949677" cy="461665"/>
          </a:xfrm>
          <a:prstGeom prst="rect">
            <a:avLst/>
          </a:prstGeom>
          <a:noFill/>
        </p:spPr>
        <p:txBody>
          <a:bodyPr rtlCol="0" wrap="square">
            <a:spAutoFit/>
          </a:bodyPr>
          <a:lstStyle/>
          <a:p txid="8385971eafa016971e3d90b8da5b1d52">
            <a:pPr algn="ctr">
              <a:buClr>
                <a:srgbClr val="008CCF"/>
              </a:buClr>
            </a:pPr>
            <a:r>
              <a:rPr lang="es-ES" sz="2400"/>
              <a:t>DHIS2 : une plateforme entièrement personnalisable</a:t>
            </a:r>
          </a:p>
        </p:txBody>
      </p:sp>
    </p:spTree>
    <p:custDataLst>
      <p:tags r:id="rId1"/>
    </p:custDataLst>
    <p:extLst>
      <p:ext uri="{BB962C8B-B14F-4D97-AF65-F5344CB8AC3E}">
        <p14:creationId xmlns:p14="http://schemas.microsoft.com/office/powerpoint/2010/main" val="1731542600"/>
      </p:ext>
    </p:extLst>
  </p:cSld>
  <p:clrMapOvr>
    <a:masterClrMapping/>
  </p:clrMapOvr>
  <mc:AlternateContent xmlns:mc="http://schemas.openxmlformats.org/markup-compatibility/2006" xmlns:p14="http://schemas.microsoft.com/office/powerpoint/2010/main">
    <mc:Choice Requires="p14">
      <p:transition advTm="20579" p14:dur="2000" spd="slow"/>
    </mc:Choice>
    <mc:Fallback xmlns="">
      <p:transition advTm="20579"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42" presetSubtype="0">
                                  <p:stCondLst>
                                    <p:cond delay="0"/>
                                  </p:stCondLst>
                                  <p:childTnLst>
                                    <p:set>
                                      <p:cBhvr>
                                        <p:cTn dur="1" fill="hold" id="6">
                                          <p:stCondLst>
                                            <p:cond delay="0"/>
                                          </p:stCondLst>
                                        </p:cTn>
                                        <p:tgtEl>
                                          <p:spTgt spid="23"/>
                                        </p:tgtEl>
                                        <p:attrNameLst>
                                          <p:attrName>style.visibility</p:attrName>
                                        </p:attrNameLst>
                                      </p:cBhvr>
                                      <p:to>
                                        <p:strVal val="visible"/>
                                      </p:to>
                                    </p:set>
                                    <p:animEffect filter="fade" transition="in">
                                      <p:cBhvr>
                                        <p:cTn dur="1000" id="7"/>
                                        <p:tgtEl>
                                          <p:spTgt spid="23"/>
                                        </p:tgtEl>
                                      </p:cBhvr>
                                    </p:animEffect>
                                    <p:anim calcmode="lin" valueType="num">
                                      <p:cBhvr>
                                        <p:cTn dur="1000" fill="hold" id="8"/>
                                        <p:tgtEl>
                                          <p:spTgt spid="23"/>
                                        </p:tgtEl>
                                        <p:attrNameLst>
                                          <p:attrName>ppt_x</p:attrName>
                                        </p:attrNameLst>
                                      </p:cBhvr>
                                      <p:tavLst>
                                        <p:tav tm="0">
                                          <p:val>
                                            <p:strVal val="#ppt_x"/>
                                          </p:val>
                                        </p:tav>
                                        <p:tav tm="100000">
                                          <p:val>
                                            <p:strVal val="#ppt_x"/>
                                          </p:val>
                                        </p:tav>
                                      </p:tavLst>
                                    </p:anim>
                                    <p:anim calcmode="lin" valueType="num">
                                      <p:cBhvr>
                                        <p:cTn dur="1000" fill="hold" id="9"/>
                                        <p:tgtEl>
                                          <p:spTgt spid="23"/>
                                        </p:tgtEl>
                                        <p:attrNameLst>
                                          <p:attrName>ppt_y</p:attrName>
                                        </p:attrNameLst>
                                      </p:cBhvr>
                                      <p:tavLst>
                                        <p:tav tm="0">
                                          <p:val>
                                            <p:strVal val="#ppt_y+.1"/>
                                          </p:val>
                                        </p:tav>
                                        <p:tav tm="100000">
                                          <p:val>
                                            <p:strVal val="#ppt_y"/>
                                          </p:val>
                                        </p:tav>
                                      </p:tavLst>
                                    </p:anim>
                                  </p:childTnLst>
                                </p:cTn>
                              </p:par>
                              <p:par>
                                <p:cTn fill="hold" grpId="0" id="10" nodeType="withEffect" presetClass="entr" presetID="10" presetSubtype="0">
                                  <p:stCondLst>
                                    <p:cond delay="0"/>
                                  </p:stCondLst>
                                  <p:childTnLst>
                                    <p:set>
                                      <p:cBhvr>
                                        <p:cTn dur="1" fill="hold" id="11">
                                          <p:stCondLst>
                                            <p:cond delay="0"/>
                                          </p:stCondLst>
                                        </p:cTn>
                                        <p:tgtEl>
                                          <p:spTgt spid="60"/>
                                        </p:tgtEl>
                                        <p:attrNameLst>
                                          <p:attrName>style.visibility</p:attrName>
                                        </p:attrNameLst>
                                      </p:cBhvr>
                                      <p:to>
                                        <p:strVal val="visible"/>
                                      </p:to>
                                    </p:set>
                                    <p:animEffect filter="fade" transition="in">
                                      <p:cBhvr>
                                        <p:cTn dur="500" id="12"/>
                                        <p:tgtEl>
                                          <p:spTgt spid="60"/>
                                        </p:tgtEl>
                                      </p:cBhvr>
                                    </p:animEffect>
                                  </p:childTnLst>
                                </p:cTn>
                              </p:par>
                            </p:childTnLst>
                          </p:cTn>
                        </p:par>
                      </p:childTnLst>
                    </p:cTn>
                  </p:par>
                  <p:par>
                    <p:cTn fill="hold" id="13">
                      <p:stCondLst>
                        <p:cond delay="indefinite"/>
                      </p:stCondLst>
                      <p:childTnLst>
                        <p:par>
                          <p:cTn fill="hold" id="14">
                            <p:stCondLst>
                              <p:cond delay="0"/>
                            </p:stCondLst>
                            <p:childTnLst>
                              <p:par>
                                <p:cTn fill="hold" id="15" nodeType="clickEffect" presetClass="entr" presetID="10" presetSubtype="0">
                                  <p:stCondLst>
                                    <p:cond delay="0"/>
                                  </p:stCondLst>
                                  <p:childTnLst>
                                    <p:set>
                                      <p:cBhvr>
                                        <p:cTn dur="1" fill="hold" id="16">
                                          <p:stCondLst>
                                            <p:cond delay="0"/>
                                          </p:stCondLst>
                                        </p:cTn>
                                        <p:tgtEl>
                                          <p:spTgt spid="26"/>
                                        </p:tgtEl>
                                        <p:attrNameLst>
                                          <p:attrName>style.visibility</p:attrName>
                                        </p:attrNameLst>
                                      </p:cBhvr>
                                      <p:to>
                                        <p:strVal val="visible"/>
                                      </p:to>
                                    </p:set>
                                    <p:animEffect filter="fade" transition="in">
                                      <p:cBhvr>
                                        <p:cTn dur="500" id="17"/>
                                        <p:tgtEl>
                                          <p:spTgt spid="26"/>
                                        </p:tgtEl>
                                      </p:cBhvr>
                                    </p:animEffect>
                                  </p:childTnLst>
                                </p:cTn>
                              </p:par>
                            </p:childTnLst>
                          </p:cTn>
                        </p:par>
                      </p:childTnLst>
                    </p:cTn>
                  </p:par>
                  <p:par>
                    <p:cTn fill="hold" id="18">
                      <p:stCondLst>
                        <p:cond delay="indefinite"/>
                      </p:stCondLst>
                      <p:childTnLst>
                        <p:par>
                          <p:cTn fill="hold" id="19">
                            <p:stCondLst>
                              <p:cond delay="0"/>
                            </p:stCondLst>
                            <p:childTnLst>
                              <p:par>
                                <p:cTn fill="hold" id="20" nodeType="clickEffect" presetClass="entr" presetID="22" presetSubtype="8">
                                  <p:stCondLst>
                                    <p:cond delay="0"/>
                                  </p:stCondLst>
                                  <p:childTnLst>
                                    <p:set>
                                      <p:cBhvr>
                                        <p:cTn dur="1" fill="hold" id="21">
                                          <p:stCondLst>
                                            <p:cond delay="0"/>
                                          </p:stCondLst>
                                        </p:cTn>
                                        <p:tgtEl>
                                          <p:spTgt spid="94"/>
                                        </p:tgtEl>
                                        <p:attrNameLst>
                                          <p:attrName>style.visibility</p:attrName>
                                        </p:attrNameLst>
                                      </p:cBhvr>
                                      <p:to>
                                        <p:strVal val="visible"/>
                                      </p:to>
                                    </p:set>
                                    <p:animEffect filter="wipe(left)" transition="in">
                                      <p:cBhvr>
                                        <p:cTn dur="500" id="22"/>
                                        <p:tgtEl>
                                          <p:spTgt spid="94"/>
                                        </p:tgtEl>
                                      </p:cBhvr>
                                    </p:animEffect>
                                  </p:childTnLst>
                                </p:cTn>
                              </p:par>
                            </p:childTnLst>
                          </p:cTn>
                        </p:par>
                        <p:par>
                          <p:cTn fill="hold" id="23">
                            <p:stCondLst>
                              <p:cond delay="500"/>
                            </p:stCondLst>
                            <p:childTnLst>
                              <p:par>
                                <p:cTn fill="hold" grpId="0" id="24" nodeType="afterEffect" presetClass="entr" presetID="1" presetSubtype="0">
                                  <p:stCondLst>
                                    <p:cond delay="0"/>
                                  </p:stCondLst>
                                  <p:childTnLst>
                                    <p:set>
                                      <p:cBhvr>
                                        <p:cTn dur="1" fill="hold" id="25">
                                          <p:stCondLst>
                                            <p:cond delay="0"/>
                                          </p:stCondLst>
                                        </p:cTn>
                                        <p:tgtEl>
                                          <p:spTgt spid="24"/>
                                        </p:tgtEl>
                                        <p:attrNameLst>
                                          <p:attrName>style.visibility</p:attrName>
                                        </p:attrNameLst>
                                      </p:cBhvr>
                                      <p:to>
                                        <p:strVal val="visible"/>
                                      </p:to>
                                    </p:set>
                                  </p:childTnLst>
                                </p:cTn>
                              </p:par>
                              <p:par>
                                <p:cTn fill="hold" grpId="0" id="26" nodeType="withEffect" presetClass="entr" presetID="1" presetSubtype="0">
                                  <p:stCondLst>
                                    <p:cond delay="0"/>
                                  </p:stCondLst>
                                  <p:childTnLst>
                                    <p:set>
                                      <p:cBhvr>
                                        <p:cTn dur="1" fill="hold" id="27">
                                          <p:stCondLst>
                                            <p:cond delay="0"/>
                                          </p:stCondLst>
                                        </p:cTn>
                                        <p:tgtEl>
                                          <p:spTgt spid="25"/>
                                        </p:tgtEl>
                                        <p:attrNameLst>
                                          <p:attrName>style.visibility</p:attrName>
                                        </p:attrNameLst>
                                      </p:cBhvr>
                                      <p:to>
                                        <p:strVal val="visible"/>
                                      </p:to>
                                    </p:set>
                                  </p:childTnLst>
                                </p:cTn>
                              </p:par>
                              <p:par>
                                <p:cTn fill="hold" grpId="0" id="28" nodeType="withEffect" presetClass="entr" presetID="1" presetSubtype="0">
                                  <p:stCondLst>
                                    <p:cond delay="0"/>
                                  </p:stCondLst>
                                  <p:childTnLst>
                                    <p:set>
                                      <p:cBhvr>
                                        <p:cTn dur="1" fill="hold" id="29">
                                          <p:stCondLst>
                                            <p:cond delay="0"/>
                                          </p:stCondLst>
                                        </p:cTn>
                                        <p:tgtEl>
                                          <p:spTgt spid="40"/>
                                        </p:tgtEl>
                                        <p:attrNameLst>
                                          <p:attrName>style.visibility</p:attrName>
                                        </p:attrNameLst>
                                      </p:cBhvr>
                                      <p:to>
                                        <p:strVal val="visible"/>
                                      </p:to>
                                    </p:set>
                                  </p:childTnLst>
                                </p:cTn>
                              </p:par>
                              <p:par>
                                <p:cTn fill="hold" grpId="0" id="30" nodeType="withEffect" presetClass="entr" presetID="1" presetSubtype="0">
                                  <p:stCondLst>
                                    <p:cond delay="0"/>
                                  </p:stCondLst>
                                  <p:childTnLst>
                                    <p:set>
                                      <p:cBhvr>
                                        <p:cTn dur="1" fill="hold" id="31">
                                          <p:stCondLst>
                                            <p:cond delay="0"/>
                                          </p:stCondLst>
                                        </p:cTn>
                                        <p:tgtEl>
                                          <p:spTgt spid="41"/>
                                        </p:tgtEl>
                                        <p:attrNameLst>
                                          <p:attrName>style.visibility</p:attrName>
                                        </p:attrNameLst>
                                      </p:cBhvr>
                                      <p:to>
                                        <p:strVal val="visible"/>
                                      </p:to>
                                    </p:set>
                                  </p:childTnLst>
                                </p:cTn>
                              </p:par>
                              <p:par>
                                <p:cTn fill="hold" grpId="0" id="32" nodeType="withEffect" presetClass="entr" presetID="1" presetSubtype="0">
                                  <p:stCondLst>
                                    <p:cond delay="0"/>
                                  </p:stCondLst>
                                  <p:childTnLst>
                                    <p:set>
                                      <p:cBhvr>
                                        <p:cTn dur="1" fill="hold" id="33">
                                          <p:stCondLst>
                                            <p:cond delay="0"/>
                                          </p:stCondLst>
                                        </p:cTn>
                                        <p:tgtEl>
                                          <p:spTgt spid="42"/>
                                        </p:tgtEl>
                                        <p:attrNameLst>
                                          <p:attrName>style.visibility</p:attrName>
                                        </p:attrNameLst>
                                      </p:cBhvr>
                                      <p:to>
                                        <p:strVal val="visible"/>
                                      </p:to>
                                    </p:set>
                                  </p:childTnLst>
                                </p:cTn>
                              </p:par>
                              <p:par>
                                <p:cTn fill="hold" grpId="0" id="34" nodeType="withEffect" presetClass="entr" presetID="1" presetSubtype="0">
                                  <p:stCondLst>
                                    <p:cond delay="0"/>
                                  </p:stCondLst>
                                  <p:childTnLst>
                                    <p:set>
                                      <p:cBhvr>
                                        <p:cTn dur="1" fill="hold" id="35">
                                          <p:stCondLst>
                                            <p:cond delay="0"/>
                                          </p:stCondLst>
                                        </p:cTn>
                                        <p:tgtEl>
                                          <p:spTgt spid="43"/>
                                        </p:tgtEl>
                                        <p:attrNameLst>
                                          <p:attrName>style.visibility</p:attrName>
                                        </p:attrNameLst>
                                      </p:cBhvr>
                                      <p:to>
                                        <p:strVal val="visible"/>
                                      </p:to>
                                    </p:set>
                                  </p:childTnLst>
                                </p:cTn>
                              </p:par>
                              <p:par>
                                <p:cTn fill="hold" grpId="0" id="36" nodeType="withEffect" presetClass="entr" presetID="1" presetSubtype="0">
                                  <p:stCondLst>
                                    <p:cond delay="0"/>
                                  </p:stCondLst>
                                  <p:childTnLst>
                                    <p:set>
                                      <p:cBhvr>
                                        <p:cTn dur="1" fill="hold" id="37">
                                          <p:stCondLst>
                                            <p:cond delay="0"/>
                                          </p:stCondLst>
                                        </p:cTn>
                                        <p:tgtEl>
                                          <p:spTgt spid="54"/>
                                        </p:tgtEl>
                                        <p:attrNameLst>
                                          <p:attrName>style.visibility</p:attrName>
                                        </p:attrNameLst>
                                      </p:cBhvr>
                                      <p:to>
                                        <p:strVal val="visible"/>
                                      </p:to>
                                    </p:set>
                                  </p:childTnLst>
                                </p:cTn>
                              </p:par>
                              <p:par>
                                <p:cTn fill="hold" id="38" nodeType="withEffect" presetClass="entr" presetID="1" presetSubtype="0">
                                  <p:stCondLst>
                                    <p:cond delay="0"/>
                                  </p:stCondLst>
                                  <p:childTnLst>
                                    <p:set>
                                      <p:cBhvr>
                                        <p:cTn dur="1" fill="hold" id="39">
                                          <p:stCondLst>
                                            <p:cond delay="0"/>
                                          </p:stCondLst>
                                        </p:cTn>
                                        <p:tgtEl>
                                          <p:spTgt spid="50"/>
                                        </p:tgtEl>
                                        <p:attrNameLst>
                                          <p:attrName>style.visibility</p:attrName>
                                        </p:attrNameLst>
                                      </p:cBhvr>
                                      <p:to>
                                        <p:strVal val="visible"/>
                                      </p:to>
                                    </p:set>
                                  </p:childTnLst>
                                </p:cTn>
                              </p:par>
                              <p:par>
                                <p:cTn fill="hold" id="40" nodeType="withEffect" presetClass="entr" presetID="1" presetSubtype="0">
                                  <p:stCondLst>
                                    <p:cond delay="0"/>
                                  </p:stCondLst>
                                  <p:childTnLst>
                                    <p:set>
                                      <p:cBhvr>
                                        <p:cTn dur="1" fill="hold" id="41">
                                          <p:stCondLst>
                                            <p:cond delay="0"/>
                                          </p:stCondLst>
                                        </p:cTn>
                                        <p:tgtEl>
                                          <p:spTgt spid="44"/>
                                        </p:tgtEl>
                                        <p:attrNameLst>
                                          <p:attrName>style.visibility</p:attrName>
                                        </p:attrNameLst>
                                      </p:cBhvr>
                                      <p:to>
                                        <p:strVal val="visible"/>
                                      </p:to>
                                    </p:set>
                                  </p:childTnLst>
                                </p:cTn>
                              </p:par>
                              <p:par>
                                <p:cTn fill="hold" id="42" nodeType="withEffect" presetClass="entr" presetID="1" presetSubtype="0">
                                  <p:stCondLst>
                                    <p:cond delay="0"/>
                                  </p:stCondLst>
                                  <p:childTnLst>
                                    <p:set>
                                      <p:cBhvr>
                                        <p:cTn dur="1" fill="hold" id="43">
                                          <p:stCondLst>
                                            <p:cond delay="0"/>
                                          </p:stCondLst>
                                        </p:cTn>
                                        <p:tgtEl>
                                          <p:spTgt spid="55"/>
                                        </p:tgtEl>
                                        <p:attrNameLst>
                                          <p:attrName>style.visibility</p:attrName>
                                        </p:attrNameLst>
                                      </p:cBhvr>
                                      <p:to>
                                        <p:strVal val="visible"/>
                                      </p:to>
                                    </p:set>
                                  </p:childTnLst>
                                </p:cTn>
                              </p:par>
                            </p:childTnLst>
                          </p:cTn>
                        </p:par>
                        <p:par>
                          <p:cTn fill="hold" id="44">
                            <p:stCondLst>
                              <p:cond delay="500"/>
                            </p:stCondLst>
                            <p:childTnLst>
                              <p:par>
                                <p:cTn autoRev="1" fill="hold" id="45" nodeType="afterEffect" presetClass="path" presetID="42" presetSubtype="0">
                                  <p:stCondLst>
                                    <p:cond delay="0"/>
                                  </p:stCondLst>
                                  <p:childTnLst>
                                    <p:animMotion origin="layout" path="M -2.08333E-7 -2.22222E-6 L -2.08333E-7 0.06019 " pathEditMode="relative" ptsTypes="AA" rAng="0">
                                      <p:cBhvr>
                                        <p:cTn dur="1250" fill="hold" id="46"/>
                                        <p:tgtEl>
                                          <p:spTgt spid="50"/>
                                        </p:tgtEl>
                                        <p:attrNameLst>
                                          <p:attrName>ppt_x</p:attrName>
                                          <p:attrName>ppt_y</p:attrName>
                                        </p:attrNameLst>
                                      </p:cBhvr>
                                      <p:rCtr x="0" y="3009"/>
                                    </p:animMotion>
                                  </p:childTnLst>
                                </p:cTn>
                              </p:par>
                              <p:par>
                                <p:cTn accel="50000" autoRev="1" decel="50000" fill="hold" id="47" nodeType="withEffect" presetClass="path" presetID="64" presetSubtype="0">
                                  <p:stCondLst>
                                    <p:cond delay="1250"/>
                                  </p:stCondLst>
                                  <p:childTnLst>
                                    <p:animMotion origin="layout" path="M -4.16667E-7 -1.11111E-6 L -4.16667E-7 -0.05787 " pathEditMode="relative" ptsTypes="AA" rAng="0">
                                      <p:cBhvr>
                                        <p:cTn dur="1250" fill="hold" id="48"/>
                                        <p:tgtEl>
                                          <p:spTgt spid="44"/>
                                        </p:tgtEl>
                                        <p:attrNameLst>
                                          <p:attrName>ppt_x</p:attrName>
                                          <p:attrName>ppt_y</p:attrName>
                                        </p:attrNameLst>
                                      </p:cBhvr>
                                      <p:rCtr x="0" y="-2894"/>
                                    </p:animMotion>
                                  </p:childTnLst>
                                </p:cTn>
                              </p:par>
                              <p:par>
                                <p:cTn accel="50000" autoRev="1" decel="50000" fill="hold" id="49" nodeType="withEffect" presetClass="path" presetID="42" presetSubtype="0">
                                  <p:stCondLst>
                                    <p:cond delay="750"/>
                                  </p:stCondLst>
                                  <p:childTnLst>
                                    <p:animMotion origin="layout" path="M 1.66667E-6 3.7037E-6 L 1.66667E-6 0.04074 " pathEditMode="relative" ptsTypes="AA" rAng="0">
                                      <p:cBhvr>
                                        <p:cTn dur="1250" fill="hold" id="50"/>
                                        <p:tgtEl>
                                          <p:spTgt spid="55"/>
                                        </p:tgtEl>
                                        <p:attrNameLst>
                                          <p:attrName>ppt_x</p:attrName>
                                          <p:attrName>ppt_y</p:attrName>
                                        </p:attrNameLst>
                                      </p:cBhvr>
                                      <p:rCtr x="0" y="2037"/>
                                    </p:animMotion>
                                  </p:childTnLst>
                                </p:cTn>
                              </p:par>
                            </p:childTnLst>
                          </p:cTn>
                        </p:par>
                      </p:childTnLst>
                    </p:cTn>
                  </p:par>
                  <p:par>
                    <p:cTn fill="hold" id="51">
                      <p:stCondLst>
                        <p:cond delay="indefinite"/>
                      </p:stCondLst>
                      <p:childTnLst>
                        <p:par>
                          <p:cTn fill="hold" id="52">
                            <p:stCondLst>
                              <p:cond delay="0"/>
                            </p:stCondLst>
                            <p:childTnLst>
                              <p:par>
                                <p:cTn fill="hold" grpId="0" id="53" nodeType="clickEffect" presetClass="entr" presetID="10" presetSubtype="0">
                                  <p:stCondLst>
                                    <p:cond delay="0"/>
                                  </p:stCondLst>
                                  <p:childTnLst>
                                    <p:set>
                                      <p:cBhvr>
                                        <p:cTn dur="1" fill="hold" id="54">
                                          <p:stCondLst>
                                            <p:cond delay="0"/>
                                          </p:stCondLst>
                                        </p:cTn>
                                        <p:tgtEl>
                                          <p:spTgt spid="19"/>
                                        </p:tgtEl>
                                        <p:attrNameLst>
                                          <p:attrName>style.visibility</p:attrName>
                                        </p:attrNameLst>
                                      </p:cBhvr>
                                      <p:to>
                                        <p:strVal val="visible"/>
                                      </p:to>
                                    </p:set>
                                    <p:animEffect filter="fade" transition="in">
                                      <p:cBhvr>
                                        <p:cTn dur="500" id="55"/>
                                        <p:tgtEl>
                                          <p:spTgt spid="19"/>
                                        </p:tgtEl>
                                      </p:cBhvr>
                                    </p:animEffect>
                                  </p:childTnLst>
                                </p:cTn>
                              </p:par>
                            </p:childTnLst>
                          </p:cTn>
                        </p:par>
                      </p:childTnLst>
                    </p:cTn>
                  </p:par>
                  <p:par>
                    <p:cTn fill="hold" id="56">
                      <p:stCondLst>
                        <p:cond delay="indefinite"/>
                      </p:stCondLst>
                      <p:childTnLst>
                        <p:par>
                          <p:cTn fill="hold" id="57">
                            <p:stCondLst>
                              <p:cond delay="0"/>
                            </p:stCondLst>
                            <p:childTnLst>
                              <p:par>
                                <p:cTn fill="hold" grpId="0" id="58" nodeType="clickEffect" presetClass="entr" presetID="10" presetSubtype="0">
                                  <p:stCondLst>
                                    <p:cond delay="0"/>
                                  </p:stCondLst>
                                  <p:childTnLst>
                                    <p:set>
                                      <p:cBhvr>
                                        <p:cTn dur="1" fill="hold" id="59">
                                          <p:stCondLst>
                                            <p:cond delay="0"/>
                                          </p:stCondLst>
                                        </p:cTn>
                                        <p:tgtEl>
                                          <p:spTgt spid="20"/>
                                        </p:tgtEl>
                                        <p:attrNameLst>
                                          <p:attrName>style.visibility</p:attrName>
                                        </p:attrNameLst>
                                      </p:cBhvr>
                                      <p:to>
                                        <p:strVal val="visible"/>
                                      </p:to>
                                    </p:set>
                                    <p:animEffect filter="fade" transition="in">
                                      <p:cBhvr>
                                        <p:cTn dur="500" id="60"/>
                                        <p:tgtEl>
                                          <p:spTgt spid="20"/>
                                        </p:tgtEl>
                                      </p:cBhvr>
                                    </p:animEffect>
                                  </p:childTnLst>
                                </p:cTn>
                              </p:par>
                            </p:childTnLst>
                          </p:cTn>
                        </p:par>
                      </p:childTnLst>
                    </p:cTn>
                  </p:par>
                  <p:par>
                    <p:cTn fill="hold" id="61">
                      <p:stCondLst>
                        <p:cond delay="indefinite"/>
                      </p:stCondLst>
                      <p:childTnLst>
                        <p:par>
                          <p:cTn fill="hold" id="62">
                            <p:stCondLst>
                              <p:cond delay="0"/>
                            </p:stCondLst>
                            <p:childTnLst>
                              <p:par>
                                <p:cTn fill="hold" grpId="0" id="63" nodeType="clickEffect" presetClass="entr" presetID="10" presetSubtype="0">
                                  <p:stCondLst>
                                    <p:cond delay="0"/>
                                  </p:stCondLst>
                                  <p:childTnLst>
                                    <p:set>
                                      <p:cBhvr>
                                        <p:cTn dur="1" fill="hold" id="64">
                                          <p:stCondLst>
                                            <p:cond delay="0"/>
                                          </p:stCondLst>
                                        </p:cTn>
                                        <p:tgtEl>
                                          <p:spTgt spid="21"/>
                                        </p:tgtEl>
                                        <p:attrNameLst>
                                          <p:attrName>style.visibility</p:attrName>
                                        </p:attrNameLst>
                                      </p:cBhvr>
                                      <p:to>
                                        <p:strVal val="visible"/>
                                      </p:to>
                                    </p:set>
                                    <p:animEffect filter="fade" transition="in">
                                      <p:cBhvr>
                                        <p:cTn dur="500" id="65"/>
                                        <p:tgtEl>
                                          <p:spTgt spid="21"/>
                                        </p:tgtEl>
                                      </p:cBhvr>
                                    </p:animEffect>
                                  </p:childTnLst>
                                </p:cTn>
                              </p:par>
                            </p:childTnLst>
                          </p:cTn>
                        </p:par>
                      </p:childTnLst>
                    </p:cTn>
                  </p:par>
                  <p:par>
                    <p:cTn fill="hold" id="66">
                      <p:stCondLst>
                        <p:cond delay="indefinite"/>
                      </p:stCondLst>
                      <p:childTnLst>
                        <p:par>
                          <p:cTn fill="hold" id="67">
                            <p:stCondLst>
                              <p:cond delay="0"/>
                            </p:stCondLst>
                            <p:childTnLst>
                              <p:par>
                                <p:cTn fill="hold" grpId="0" id="68" nodeType="clickEffect" presetClass="entr" presetID="10" presetSubtype="0">
                                  <p:stCondLst>
                                    <p:cond delay="0"/>
                                  </p:stCondLst>
                                  <p:childTnLst>
                                    <p:set>
                                      <p:cBhvr>
                                        <p:cTn dur="1" fill="hold" id="69">
                                          <p:stCondLst>
                                            <p:cond delay="0"/>
                                          </p:stCondLst>
                                        </p:cTn>
                                        <p:tgtEl>
                                          <p:spTgt spid="97"/>
                                        </p:tgtEl>
                                        <p:attrNameLst>
                                          <p:attrName>style.visibility</p:attrName>
                                        </p:attrNameLst>
                                      </p:cBhvr>
                                      <p:to>
                                        <p:strVal val="visible"/>
                                      </p:to>
                                    </p:set>
                                    <p:animEffect filter="fade" transition="in">
                                      <p:cBhvr>
                                        <p:cTn dur="500" id="70"/>
                                        <p:tgtEl>
                                          <p:spTgt spid="9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9"/>
      <p:bldP grpId="0" spid="20"/>
      <p:bldP grpId="0" spid="21"/>
      <p:bldP animBg="1" grpId="0" spid="24"/>
      <p:bldP animBg="1" grpId="0" spid="25"/>
      <p:bldP animBg="1" grpId="0" spid="40"/>
      <p:bldP animBg="1" grpId="0" spid="41"/>
      <p:bldP animBg="1" grpId="0" spid="42"/>
      <p:bldP animBg="1" grpId="0" spid="43"/>
      <p:bldP animBg="1" grpId="0" spid="54"/>
      <p:bldP grpId="0" spid="97"/>
      <p:bldP grpId="0" spid="60"/>
    </p:bldLst>
  </p:timing>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DB2A6D5-E3BA-4211-9321-0B3118E0295B}"/>
              </a:ext>
            </a:extLst>
          </p:cNvPr>
          <p:cNvSpPr/>
          <p:nvPr/>
        </p:nvSpPr>
        <p:spPr>
          <a:xfrm>
            <a:off x="5387774" y="948627"/>
            <a:ext cx="1398012" cy="10886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grpSp>
        <p:nvGrpSpPr>
          <p:cNvPr id="5" name="Group 4">
            <a:extLst>
              <a:ext uri="{FF2B5EF4-FFF2-40B4-BE49-F238E27FC236}">
                <a16:creationId xmlns:a16="http://schemas.microsoft.com/office/drawing/2014/main" id="{1969E35C-C36F-4E0A-A04F-7F2E0034BD70}"/>
              </a:ext>
            </a:extLst>
          </p:cNvPr>
          <p:cNvGrpSpPr/>
          <p:nvPr/>
        </p:nvGrpSpPr>
        <p:grpSpPr>
          <a:xfrm>
            <a:off x="4212417" y="1027033"/>
            <a:ext cx="907339" cy="907339"/>
            <a:chOff x="4361120" y="1076102"/>
            <a:chExt cx="907339" cy="907339"/>
          </a:xfrm>
        </p:grpSpPr>
        <p:grpSp>
          <p:nvGrpSpPr>
            <p:cNvPr id="6" name="Group 5">
              <a:extLst>
                <a:ext uri="{FF2B5EF4-FFF2-40B4-BE49-F238E27FC236}">
                  <a16:creationId xmlns:a16="http://schemas.microsoft.com/office/drawing/2014/main" id="{32C43E0A-99FC-4291-AAC3-E4CF316CD593}"/>
                </a:ext>
              </a:extLst>
            </p:cNvPr>
            <p:cNvGrpSpPr/>
            <p:nvPr/>
          </p:nvGrpSpPr>
          <p:grpSpPr>
            <a:xfrm>
              <a:off x="4480564" y="1345794"/>
              <a:ext cx="668451" cy="367955"/>
              <a:chOff x="4463238" y="1345793"/>
              <a:chExt cx="668451" cy="367955"/>
            </a:xfrm>
          </p:grpSpPr>
          <p:sp>
            <p:nvSpPr>
              <p:cNvPr id="8" name="Freeform: Shape 7">
                <a:extLst>
                  <a:ext uri="{FF2B5EF4-FFF2-40B4-BE49-F238E27FC236}">
                    <a16:creationId xmlns:a16="http://schemas.microsoft.com/office/drawing/2014/main" id="{89014068-CE43-4B8D-B964-7BBE0D301D53}"/>
                  </a:ext>
                </a:extLst>
              </p:cNvPr>
              <p:cNvSpPr/>
              <p:nvPr/>
            </p:nvSpPr>
            <p:spPr>
              <a:xfrm>
                <a:off x="4582823" y="1539736"/>
                <a:ext cx="429280" cy="174012"/>
              </a:xfrm>
              <a:custGeom>
                <a:avLst/>
                <a:gdLst>
                  <a:gd fmla="*/ 0 w 429280" name="connsiteX0"/>
                  <a:gd fmla="*/ 0 h 174012" name="connsiteY0"/>
                  <a:gd fmla="*/ 0 w 429280" name="connsiteX1"/>
                  <a:gd fmla="*/ 89689 h 174012" name="connsiteY1"/>
                  <a:gd fmla="*/ 214640 w 429280" name="connsiteX2"/>
                  <a:gd fmla="*/ 174012 h 174012" name="connsiteY2"/>
                  <a:gd fmla="*/ 429281 w 429280" name="connsiteX3"/>
                  <a:gd fmla="*/ 89689 h 174012" name="connsiteY3"/>
                  <a:gd fmla="*/ 429281 w 429280" name="connsiteX4"/>
                  <a:gd fmla="*/ 0 h 174012" name="connsiteY4"/>
                  <a:gd fmla="*/ 214640 w 429280" name="connsiteX5"/>
                  <a:gd fmla="*/ 75891 h 174012" name="connsiteY5"/>
                  <a:gd fmla="*/ 0 w 429280" name="connsiteX6"/>
                  <a:gd fmla="*/ 0 h 1740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4012" w="429280">
                    <a:moveTo>
                      <a:pt x="0" y="0"/>
                    </a:moveTo>
                    <a:lnTo>
                      <a:pt x="0" y="89689"/>
                    </a:lnTo>
                    <a:cubicBezTo>
                      <a:pt x="0" y="131851"/>
                      <a:pt x="95822" y="174012"/>
                      <a:pt x="214640" y="174012"/>
                    </a:cubicBezTo>
                    <a:cubicBezTo>
                      <a:pt x="333459" y="174012"/>
                      <a:pt x="429281" y="131851"/>
                      <a:pt x="429281" y="89689"/>
                    </a:cubicBezTo>
                    <a:lnTo>
                      <a:pt x="429281" y="0"/>
                    </a:lnTo>
                    <a:lnTo>
                      <a:pt x="214640" y="75891"/>
                    </a:lnTo>
                    <a:lnTo>
                      <a:pt x="0" y="0"/>
                    </a:lnTo>
                    <a:close/>
                  </a:path>
                </a:pathLst>
              </a:custGeom>
              <a:solidFill>
                <a:schemeClr val="accent1"/>
              </a:solidFill>
              <a:ln cap="flat" w="7640">
                <a:noFill/>
                <a:prstDash val="solid"/>
                <a:miter/>
              </a:ln>
            </p:spPr>
            <p:txBody>
              <a:bodyPr anchor="ctr" rtlCol="0"/>
              <a:lstStyle/>
              <a:p>
                <a:endParaRPr lang="es-ES"/>
              </a:p>
            </p:txBody>
          </p:sp>
          <p:sp>
            <p:nvSpPr>
              <p:cNvPr id="9" name="Freeform: Shape 8">
                <a:extLst>
                  <a:ext uri="{FF2B5EF4-FFF2-40B4-BE49-F238E27FC236}">
                    <a16:creationId xmlns:a16="http://schemas.microsoft.com/office/drawing/2014/main" id="{1C3F9683-DAF0-4A30-A2AE-1C9543DE7299}"/>
                  </a:ext>
                </a:extLst>
              </p:cNvPr>
              <p:cNvSpPr/>
              <p:nvPr/>
            </p:nvSpPr>
            <p:spPr>
              <a:xfrm>
                <a:off x="4463238" y="1345793"/>
                <a:ext cx="668451" cy="291297"/>
              </a:xfrm>
              <a:custGeom>
                <a:avLst/>
                <a:gdLst>
                  <a:gd fmla="*/ 334226 w 668451" name="connsiteX0"/>
                  <a:gd fmla="*/ 236871 h 291297" name="connsiteY0"/>
                  <a:gd fmla="*/ 668452 w 668451" name="connsiteX1"/>
                  <a:gd fmla="*/ 119585 h 291297" name="connsiteY1"/>
                  <a:gd fmla="*/ 334226 w 668451" name="connsiteX2"/>
                  <a:gd fmla="*/ 0 h 291297" name="connsiteY2"/>
                  <a:gd fmla="*/ 0 w 668451" name="connsiteX3"/>
                  <a:gd fmla="*/ 119585 h 291297" name="connsiteY3"/>
                  <a:gd fmla="*/ 42928 w 668451" name="connsiteX4"/>
                  <a:gd fmla="*/ 134917 h 291297" name="connsiteY4"/>
                  <a:gd fmla="*/ 42928 w 668451" name="connsiteX5"/>
                  <a:gd fmla="*/ 275966 h 291297" name="connsiteY5"/>
                  <a:gd fmla="*/ 58260 w 668451" name="connsiteX6"/>
                  <a:gd fmla="*/ 291298 h 291297" name="connsiteY6"/>
                  <a:gd fmla="*/ 73591 w 668451" name="connsiteX7"/>
                  <a:gd fmla="*/ 275966 h 291297" name="connsiteY7"/>
                  <a:gd fmla="*/ 73591 w 668451" name="connsiteX8"/>
                  <a:gd fmla="*/ 145649 h 291297" name="connsiteY8"/>
                  <a:gd fmla="*/ 334226 w 668451" name="connsiteX9"/>
                  <a:gd fmla="*/ 236871 h 291297"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91297" w="668451">
                    <a:moveTo>
                      <a:pt x="334226" y="236871"/>
                    </a:moveTo>
                    <a:lnTo>
                      <a:pt x="668452" y="119585"/>
                    </a:lnTo>
                    <a:lnTo>
                      <a:pt x="334226" y="0"/>
                    </a:lnTo>
                    <a:lnTo>
                      <a:pt x="0" y="119585"/>
                    </a:lnTo>
                    <a:lnTo>
                      <a:pt x="42928" y="134917"/>
                    </a:lnTo>
                    <a:lnTo>
                      <a:pt x="42928" y="275966"/>
                    </a:lnTo>
                    <a:cubicBezTo>
                      <a:pt x="42928" y="284399"/>
                      <a:pt x="49827" y="291298"/>
                      <a:pt x="58260" y="291298"/>
                    </a:cubicBezTo>
                    <a:cubicBezTo>
                      <a:pt x="66692" y="291298"/>
                      <a:pt x="73591" y="284399"/>
                      <a:pt x="73591" y="275966"/>
                    </a:cubicBezTo>
                    <a:lnTo>
                      <a:pt x="73591" y="145649"/>
                    </a:lnTo>
                    <a:lnTo>
                      <a:pt x="334226" y="236871"/>
                    </a:lnTo>
                    <a:close/>
                  </a:path>
                </a:pathLst>
              </a:custGeom>
              <a:solidFill>
                <a:schemeClr val="tx2"/>
              </a:solidFill>
              <a:ln cap="flat" w="7640">
                <a:noFill/>
                <a:prstDash val="solid"/>
                <a:miter/>
              </a:ln>
            </p:spPr>
            <p:txBody>
              <a:bodyPr anchor="ctr" rtlCol="0"/>
              <a:lstStyle/>
              <a:p>
                <a:endParaRPr lang="es-ES"/>
              </a:p>
            </p:txBody>
          </p:sp>
        </p:grpSp>
        <p:sp>
          <p:nvSpPr>
            <p:cNvPr id="7" name="Freeform: Shape 6">
              <a:extLst>
                <a:ext uri="{FF2B5EF4-FFF2-40B4-BE49-F238E27FC236}">
                  <a16:creationId xmlns:a16="http://schemas.microsoft.com/office/drawing/2014/main" id="{8270A3CF-1B09-4C96-9FF8-22DC8C2BDE7B}"/>
                </a:ext>
              </a:extLst>
            </p:cNvPr>
            <p:cNvSpPr/>
            <p:nvPr/>
          </p:nvSpPr>
          <p:spPr>
            <a:xfrm>
              <a:off x="4361120" y="1076102"/>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grpSp>
        <p:nvGrpSpPr>
          <p:cNvPr id="10" name="Group 9">
            <a:extLst>
              <a:ext uri="{FF2B5EF4-FFF2-40B4-BE49-F238E27FC236}">
                <a16:creationId xmlns:a16="http://schemas.microsoft.com/office/drawing/2014/main" id="{EFC9C704-75EA-4785-B06B-5AA19746D97A}"/>
              </a:ext>
            </a:extLst>
          </p:cNvPr>
          <p:cNvGrpSpPr/>
          <p:nvPr/>
        </p:nvGrpSpPr>
        <p:grpSpPr>
          <a:xfrm>
            <a:off x="9989261" y="1027033"/>
            <a:ext cx="907339" cy="907339"/>
            <a:chOff x="5507488" y="1037772"/>
            <a:chExt cx="907339" cy="907339"/>
          </a:xfrm>
        </p:grpSpPr>
        <p:grpSp>
          <p:nvGrpSpPr>
            <p:cNvPr id="11" name="Group 10">
              <a:extLst>
                <a:ext uri="{FF2B5EF4-FFF2-40B4-BE49-F238E27FC236}">
                  <a16:creationId xmlns:a16="http://schemas.microsoft.com/office/drawing/2014/main" id="{31BDAECF-00F7-4AA8-BEF2-A49ECA1F754E}"/>
                </a:ext>
              </a:extLst>
            </p:cNvPr>
            <p:cNvGrpSpPr/>
            <p:nvPr/>
          </p:nvGrpSpPr>
          <p:grpSpPr>
            <a:xfrm>
              <a:off x="5715872" y="1215056"/>
              <a:ext cx="493114" cy="585485"/>
              <a:chOff x="5715872" y="1215056"/>
              <a:chExt cx="493114" cy="585485"/>
            </a:xfrm>
          </p:grpSpPr>
          <p:sp>
            <p:nvSpPr>
              <p:cNvPr id="13" name="Freeform: Shape 12">
                <a:extLst>
                  <a:ext uri="{FF2B5EF4-FFF2-40B4-BE49-F238E27FC236}">
                    <a16:creationId xmlns:a16="http://schemas.microsoft.com/office/drawing/2014/main" id="{CA0CF04A-F036-4196-BEAB-17BFA8540FE4}"/>
                  </a:ext>
                </a:extLst>
              </p:cNvPr>
              <p:cNvSpPr/>
              <p:nvPr/>
            </p:nvSpPr>
            <p:spPr>
              <a:xfrm>
                <a:off x="5715872" y="1215056"/>
                <a:ext cx="493114" cy="369836"/>
              </a:xfrm>
              <a:custGeom>
                <a:avLst/>
                <a:gdLst>
                  <a:gd fmla="*/ 300492 w 493114" name="connsiteX0"/>
                  <a:gd fmla="*/ 161803 h 369836" name="connsiteY0"/>
                  <a:gd fmla="*/ 263508 w 493114" name="connsiteX1"/>
                  <a:gd fmla="*/ 161803 h 369836" name="connsiteY1"/>
                  <a:gd fmla="*/ 246557 w 493114" name="connsiteX2"/>
                  <a:gd fmla="*/ 140615 h 369836" name="connsiteY2"/>
                  <a:gd fmla="*/ 246557 w 493114" name="connsiteX3"/>
                  <a:gd fmla="*/ 77049 h 369836" name="connsiteY3"/>
                  <a:gd fmla="*/ 323607 w 493114" name="connsiteX4"/>
                  <a:gd fmla="*/ 77049 h 369836" name="connsiteY4"/>
                  <a:gd fmla="*/ 323607 w 493114" name="connsiteX5"/>
                  <a:gd fmla="*/ 30820 h 369836" name="connsiteY5"/>
                  <a:gd fmla="*/ 263508 w 493114" name="connsiteX6"/>
                  <a:gd fmla="*/ 30820 h 369836" name="connsiteY6"/>
                  <a:gd fmla="*/ 238852 w 493114" name="connsiteX7"/>
                  <a:gd fmla="*/ 0 h 369836" name="connsiteY7"/>
                  <a:gd fmla="*/ 177213 w 493114" name="connsiteX8"/>
                  <a:gd fmla="*/ 0 h 369836" name="connsiteY8"/>
                  <a:gd fmla="*/ 152557 w 493114" name="connsiteX9"/>
                  <a:gd fmla="*/ 30820 h 369836" name="connsiteY9"/>
                  <a:gd fmla="*/ 92459 w 493114" name="connsiteX10"/>
                  <a:gd fmla="*/ 30820 h 369836" name="connsiteY10"/>
                  <a:gd fmla="*/ 92459 w 493114" name="connsiteX11"/>
                  <a:gd fmla="*/ 77049 h 369836" name="connsiteY11"/>
                  <a:gd fmla="*/ 169508 w 493114" name="connsiteX12"/>
                  <a:gd fmla="*/ 77049 h 369836" name="connsiteY12"/>
                  <a:gd fmla="*/ 169508 w 493114" name="connsiteX13"/>
                  <a:gd fmla="*/ 140615 h 369836" name="connsiteY13"/>
                  <a:gd fmla="*/ 152557 w 493114" name="connsiteX14"/>
                  <a:gd fmla="*/ 161803 h 369836" name="connsiteY14"/>
                  <a:gd fmla="*/ 0 w 493114" name="connsiteX15"/>
                  <a:gd fmla="*/ 161803 h 369836" name="connsiteY15"/>
                  <a:gd fmla="*/ 0 w 493114" name="connsiteX16"/>
                  <a:gd fmla="*/ 285082 h 369836" name="connsiteY16"/>
                  <a:gd fmla="*/ 300492 w 493114" name="connsiteX17"/>
                  <a:gd fmla="*/ 285082 h 369836" name="connsiteY17"/>
                  <a:gd fmla="*/ 369836 w 493114" name="connsiteX18"/>
                  <a:gd fmla="*/ 354426 h 369836" name="connsiteY18"/>
                  <a:gd fmla="*/ 369836 w 493114" name="connsiteX19"/>
                  <a:gd fmla="*/ 369836 h 369836" name="connsiteY19"/>
                  <a:gd fmla="*/ 493115 w 493114" name="connsiteX20"/>
                  <a:gd fmla="*/ 369836 h 369836" name="connsiteY20"/>
                  <a:gd fmla="*/ 493115 w 493114" name="connsiteX21"/>
                  <a:gd fmla="*/ 354426 h 369836" name="connsiteY21"/>
                  <a:gd fmla="*/ 300492 w 493114" name="connsiteX22"/>
                  <a:gd fmla="*/ 161803 h 369836"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369836" w="493114">
                    <a:moveTo>
                      <a:pt x="300492" y="161803"/>
                    </a:moveTo>
                    <a:lnTo>
                      <a:pt x="263508" y="161803"/>
                    </a:lnTo>
                    <a:lnTo>
                      <a:pt x="246557" y="140615"/>
                    </a:lnTo>
                    <a:lnTo>
                      <a:pt x="246557" y="77049"/>
                    </a:lnTo>
                    <a:lnTo>
                      <a:pt x="323607" y="77049"/>
                    </a:lnTo>
                    <a:lnTo>
                      <a:pt x="323607" y="30820"/>
                    </a:lnTo>
                    <a:lnTo>
                      <a:pt x="263508" y="30820"/>
                    </a:lnTo>
                    <a:lnTo>
                      <a:pt x="238852" y="0"/>
                    </a:lnTo>
                    <a:lnTo>
                      <a:pt x="177213" y="0"/>
                    </a:lnTo>
                    <a:lnTo>
                      <a:pt x="152557" y="30820"/>
                    </a:lnTo>
                    <a:lnTo>
                      <a:pt x="92459" y="30820"/>
                    </a:lnTo>
                    <a:lnTo>
                      <a:pt x="92459" y="77049"/>
                    </a:lnTo>
                    <a:lnTo>
                      <a:pt x="169508" y="77049"/>
                    </a:lnTo>
                    <a:lnTo>
                      <a:pt x="169508" y="140615"/>
                    </a:lnTo>
                    <a:lnTo>
                      <a:pt x="152557" y="161803"/>
                    </a:lnTo>
                    <a:lnTo>
                      <a:pt x="0" y="161803"/>
                    </a:lnTo>
                    <a:lnTo>
                      <a:pt x="0" y="285082"/>
                    </a:lnTo>
                    <a:lnTo>
                      <a:pt x="300492" y="285082"/>
                    </a:lnTo>
                    <a:cubicBezTo>
                      <a:pt x="338772" y="285124"/>
                      <a:pt x="369794" y="316146"/>
                      <a:pt x="369836" y="354426"/>
                    </a:cubicBezTo>
                    <a:lnTo>
                      <a:pt x="369836" y="369836"/>
                    </a:lnTo>
                    <a:lnTo>
                      <a:pt x="493115" y="369836"/>
                    </a:lnTo>
                    <a:lnTo>
                      <a:pt x="493115" y="354426"/>
                    </a:lnTo>
                    <a:cubicBezTo>
                      <a:pt x="492996" y="248093"/>
                      <a:pt x="406825" y="161922"/>
                      <a:pt x="300492" y="161803"/>
                    </a:cubicBezTo>
                    <a:close/>
                  </a:path>
                </a:pathLst>
              </a:custGeom>
              <a:solidFill>
                <a:schemeClr val="tx2"/>
              </a:solidFill>
              <a:ln cap="flat" w="7640">
                <a:noFill/>
                <a:prstDash val="solid"/>
                <a:miter/>
              </a:ln>
            </p:spPr>
            <p:txBody>
              <a:bodyPr anchor="ctr" rtlCol="0"/>
              <a:lstStyle/>
              <a:p>
                <a:endParaRPr lang="es-ES"/>
              </a:p>
            </p:txBody>
          </p:sp>
          <p:sp>
            <p:nvSpPr>
              <p:cNvPr id="14" name="Freeform: Shape 13">
                <a:extLst>
                  <a:ext uri="{FF2B5EF4-FFF2-40B4-BE49-F238E27FC236}">
                    <a16:creationId xmlns:a16="http://schemas.microsoft.com/office/drawing/2014/main" id="{E08DCD1F-F8B4-40AB-8B14-206670ED4503}"/>
                  </a:ext>
                </a:extLst>
              </p:cNvPr>
              <p:cNvSpPr/>
              <p:nvPr/>
            </p:nvSpPr>
            <p:spPr>
              <a:xfrm>
                <a:off x="6096106" y="1638826"/>
                <a:ext cx="105126" cy="161715"/>
              </a:xfrm>
              <a:custGeom>
                <a:avLst/>
                <a:gdLst>
                  <a:gd fmla="*/ 4 w 105126" name="connsiteX0"/>
                  <a:gd fmla="*/ 108516 h 161715" name="connsiteY0"/>
                  <a:gd fmla="*/ 51927 w 105126" name="connsiteX1"/>
                  <a:gd fmla="*/ 161712 h 161715" name="connsiteY1"/>
                  <a:gd fmla="*/ 105122 w 105126" name="connsiteX2"/>
                  <a:gd fmla="*/ 109789 h 161715" name="connsiteY2"/>
                  <a:gd fmla="*/ 105122 w 105126" name="connsiteX3"/>
                  <a:gd fmla="*/ 108516 h 161715" name="connsiteY3"/>
                  <a:gd fmla="*/ 52567 w 105126" name="connsiteX4"/>
                  <a:gd fmla="*/ 0 h 161715" name="connsiteY4"/>
                  <a:gd fmla="*/ 4 w 105126" name="connsiteX5"/>
                  <a:gd fmla="*/ 108516 h 16171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61715" w="105126">
                    <a:moveTo>
                      <a:pt x="4" y="108516"/>
                    </a:moveTo>
                    <a:cubicBezTo>
                      <a:pt x="-347" y="137544"/>
                      <a:pt x="22899" y="161360"/>
                      <a:pt x="51927" y="161712"/>
                    </a:cubicBezTo>
                    <a:cubicBezTo>
                      <a:pt x="80954" y="162063"/>
                      <a:pt x="104771" y="138816"/>
                      <a:pt x="105122" y="109789"/>
                    </a:cubicBezTo>
                    <a:cubicBezTo>
                      <a:pt x="105128" y="109364"/>
                      <a:pt x="105128" y="108941"/>
                      <a:pt x="105122" y="108516"/>
                    </a:cubicBezTo>
                    <a:cubicBezTo>
                      <a:pt x="105130" y="74684"/>
                      <a:pt x="52567" y="0"/>
                      <a:pt x="52567" y="0"/>
                    </a:cubicBezTo>
                    <a:cubicBezTo>
                      <a:pt x="52567" y="0"/>
                      <a:pt x="4" y="74900"/>
                      <a:pt x="4" y="108516"/>
                    </a:cubicBezTo>
                    <a:close/>
                  </a:path>
                </a:pathLst>
              </a:custGeom>
              <a:solidFill>
                <a:schemeClr val="accent1"/>
              </a:solidFill>
              <a:ln cap="flat" w="7640">
                <a:noFill/>
                <a:prstDash val="solid"/>
                <a:miter/>
              </a:ln>
            </p:spPr>
            <p:txBody>
              <a:bodyPr anchor="ctr" rtlCol="0"/>
              <a:lstStyle/>
              <a:p>
                <a:endParaRPr lang="es-ES"/>
              </a:p>
            </p:txBody>
          </p:sp>
        </p:grpSp>
        <p:sp>
          <p:nvSpPr>
            <p:cNvPr id="12" name="Freeform: Shape 11">
              <a:extLst>
                <a:ext uri="{FF2B5EF4-FFF2-40B4-BE49-F238E27FC236}">
                  <a16:creationId xmlns:a16="http://schemas.microsoft.com/office/drawing/2014/main" id="{34D27084-3825-41D7-9D35-09FA0F984517}"/>
                </a:ext>
              </a:extLst>
            </p:cNvPr>
            <p:cNvSpPr/>
            <p:nvPr/>
          </p:nvSpPr>
          <p:spPr>
            <a:xfrm>
              <a:off x="5507488" y="1037772"/>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grpSp>
        <p:nvGrpSpPr>
          <p:cNvPr id="15" name="Group 14">
            <a:extLst>
              <a:ext uri="{FF2B5EF4-FFF2-40B4-BE49-F238E27FC236}">
                <a16:creationId xmlns:a16="http://schemas.microsoft.com/office/drawing/2014/main" id="{E883A8C1-FAD4-46D3-AACF-1012E0E5FB8E}"/>
              </a:ext>
            </a:extLst>
          </p:cNvPr>
          <p:cNvGrpSpPr/>
          <p:nvPr/>
        </p:nvGrpSpPr>
        <p:grpSpPr>
          <a:xfrm>
            <a:off x="2768206" y="1027033"/>
            <a:ext cx="907339" cy="907339"/>
            <a:chOff x="9968440" y="3403790"/>
            <a:chExt cx="907339" cy="907339"/>
          </a:xfrm>
        </p:grpSpPr>
        <p:sp>
          <p:nvSpPr>
            <p:cNvPr id="16" name="Freeform: Shape 15">
              <a:extLst>
                <a:ext uri="{FF2B5EF4-FFF2-40B4-BE49-F238E27FC236}">
                  <a16:creationId xmlns:a16="http://schemas.microsoft.com/office/drawing/2014/main" id="{1FA9C0E2-B001-4937-9AFE-B722DB0032EA}"/>
                </a:ext>
              </a:extLst>
            </p:cNvPr>
            <p:cNvSpPr/>
            <p:nvPr/>
          </p:nvSpPr>
          <p:spPr>
            <a:xfrm>
              <a:off x="9968440" y="3403790"/>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pic>
          <p:nvPicPr>
            <p:cNvPr id="17" name="Graphic 16">
              <a:extLst>
                <a:ext uri="{FF2B5EF4-FFF2-40B4-BE49-F238E27FC236}">
                  <a16:creationId xmlns:a16="http://schemas.microsoft.com/office/drawing/2014/main" id="{DFE179C5-FDEB-4697-85B9-DE1764DCDA4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flipH="1">
              <a:off x="10161271" y="3606014"/>
              <a:ext cx="521677" cy="502891"/>
            </a:xfrm>
            <a:prstGeom prst="rect">
              <a:avLst/>
            </a:prstGeom>
          </p:spPr>
        </p:pic>
      </p:grpSp>
      <p:grpSp>
        <p:nvGrpSpPr>
          <p:cNvPr id="18" name="Group 17">
            <a:extLst>
              <a:ext uri="{FF2B5EF4-FFF2-40B4-BE49-F238E27FC236}">
                <a16:creationId xmlns:a16="http://schemas.microsoft.com/office/drawing/2014/main" id="{45EC723C-3F52-4C3C-9AD5-F23B564160DE}"/>
              </a:ext>
            </a:extLst>
          </p:cNvPr>
          <p:cNvGrpSpPr/>
          <p:nvPr/>
        </p:nvGrpSpPr>
        <p:grpSpPr>
          <a:xfrm>
            <a:off x="7100839" y="1027033"/>
            <a:ext cx="907339" cy="907339"/>
            <a:chOff x="1347764" y="3403790"/>
            <a:chExt cx="907339" cy="907339"/>
          </a:xfrm>
        </p:grpSpPr>
        <p:sp>
          <p:nvSpPr>
            <p:cNvPr id="19" name="Freeform: Shape 18">
              <a:extLst>
                <a:ext uri="{FF2B5EF4-FFF2-40B4-BE49-F238E27FC236}">
                  <a16:creationId xmlns:a16="http://schemas.microsoft.com/office/drawing/2014/main" id="{B78EB1F7-7665-4904-A6B7-642755365BAE}"/>
                </a:ext>
              </a:extLst>
            </p:cNvPr>
            <p:cNvSpPr/>
            <p:nvPr/>
          </p:nvSpPr>
          <p:spPr>
            <a:xfrm>
              <a:off x="1347764" y="3403790"/>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nvGrpSpPr>
            <p:cNvPr id="20" name="Group 19">
              <a:extLst>
                <a:ext uri="{FF2B5EF4-FFF2-40B4-BE49-F238E27FC236}">
                  <a16:creationId xmlns:a16="http://schemas.microsoft.com/office/drawing/2014/main" id="{1E586CF1-A1A3-424D-859A-AF1E8C75DE00}"/>
                </a:ext>
              </a:extLst>
            </p:cNvPr>
            <p:cNvGrpSpPr/>
            <p:nvPr/>
          </p:nvGrpSpPr>
          <p:grpSpPr>
            <a:xfrm>
              <a:off x="1535630" y="3560998"/>
              <a:ext cx="531607" cy="592923"/>
              <a:chOff x="1045285" y="2139084"/>
              <a:chExt cx="648186" cy="722948"/>
            </a:xfrm>
          </p:grpSpPr>
          <p:sp>
            <p:nvSpPr>
              <p:cNvPr id="21" name="Freeform: Shape 20">
                <a:extLst>
                  <a:ext uri="{FF2B5EF4-FFF2-40B4-BE49-F238E27FC236}">
                    <a16:creationId xmlns:a16="http://schemas.microsoft.com/office/drawing/2014/main" id="{B2463B98-A197-4724-85A0-8BB406377303}"/>
                  </a:ext>
                </a:extLst>
              </p:cNvPr>
              <p:cNvSpPr/>
              <p:nvPr/>
            </p:nvSpPr>
            <p:spPr>
              <a:xfrm>
                <a:off x="1126783" y="2585807"/>
                <a:ext cx="276225" cy="276225"/>
              </a:xfrm>
              <a:custGeom>
                <a:avLst/>
                <a:gdLst>
                  <a:gd fmla="*/ 138113 w 276225" name="connsiteX0"/>
                  <a:gd fmla="*/ 185738 h 276225" name="connsiteY0"/>
                  <a:gd fmla="*/ 90488 w 276225" name="connsiteX1"/>
                  <a:gd fmla="*/ 138113 h 276225" name="connsiteY1"/>
                  <a:gd fmla="*/ 138113 w 276225" name="connsiteX2"/>
                  <a:gd fmla="*/ 90488 h 276225" name="connsiteY2"/>
                  <a:gd fmla="*/ 185738 w 276225" name="connsiteX3"/>
                  <a:gd fmla="*/ 138113 h 276225" name="connsiteY3"/>
                  <a:gd fmla="*/ 138113 w 276225" name="connsiteX4"/>
                  <a:gd fmla="*/ 185738 h 276225" name="connsiteY4"/>
                  <a:gd fmla="*/ 138113 w 276225" name="connsiteX5"/>
                  <a:gd fmla="*/ 0 h 276225" name="connsiteY5"/>
                  <a:gd fmla="*/ 0 w 276225" name="connsiteX6"/>
                  <a:gd fmla="*/ 138113 h 276225" name="connsiteY6"/>
                  <a:gd fmla="*/ 138113 w 276225" name="connsiteX7"/>
                  <a:gd fmla="*/ 276225 h 276225" name="connsiteY7"/>
                  <a:gd fmla="*/ 276225 w 276225" name="connsiteX8"/>
                  <a:gd fmla="*/ 138113 h 276225" name="connsiteY8"/>
                  <a:gd fmla="*/ 138113 w 276225" name="connsiteX9"/>
                  <a:gd fmla="*/ 0 h 276225"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76225" w="276225">
                    <a:moveTo>
                      <a:pt x="138113" y="185738"/>
                    </a:moveTo>
                    <a:cubicBezTo>
                      <a:pt x="111443" y="185738"/>
                      <a:pt x="90488" y="164783"/>
                      <a:pt x="90488" y="138113"/>
                    </a:cubicBezTo>
                    <a:cubicBezTo>
                      <a:pt x="90488" y="111442"/>
                      <a:pt x="111443" y="90488"/>
                      <a:pt x="138113" y="90488"/>
                    </a:cubicBezTo>
                    <a:cubicBezTo>
                      <a:pt x="164783" y="90488"/>
                      <a:pt x="185738" y="111442"/>
                      <a:pt x="185738" y="138113"/>
                    </a:cubicBezTo>
                    <a:cubicBezTo>
                      <a:pt x="185738" y="164783"/>
                      <a:pt x="163830" y="185738"/>
                      <a:pt x="138113" y="185738"/>
                    </a:cubicBezTo>
                    <a:close/>
                    <a:moveTo>
                      <a:pt x="138113" y="0"/>
                    </a:moveTo>
                    <a:cubicBezTo>
                      <a:pt x="61913" y="0"/>
                      <a:pt x="0" y="61913"/>
                      <a:pt x="0" y="138113"/>
                    </a:cubicBezTo>
                    <a:cubicBezTo>
                      <a:pt x="0" y="214313"/>
                      <a:pt x="61913" y="276225"/>
                      <a:pt x="138113" y="276225"/>
                    </a:cubicBezTo>
                    <a:cubicBezTo>
                      <a:pt x="214313" y="276225"/>
                      <a:pt x="276225" y="214313"/>
                      <a:pt x="276225" y="138113"/>
                    </a:cubicBezTo>
                    <a:cubicBezTo>
                      <a:pt x="276225" y="61913"/>
                      <a:pt x="214313" y="0"/>
                      <a:pt x="138113" y="0"/>
                    </a:cubicBezTo>
                    <a:close/>
                  </a:path>
                </a:pathLst>
              </a:custGeom>
              <a:solidFill>
                <a:schemeClr val="tx2"/>
              </a:solidFill>
              <a:ln cap="flat" w="9525">
                <a:noFill/>
                <a:prstDash val="solid"/>
                <a:miter/>
              </a:ln>
            </p:spPr>
            <p:txBody>
              <a:bodyPr anchor="ctr" rtlCol="0"/>
              <a:lstStyle/>
              <a:p>
                <a:endParaRPr lang="es-ES"/>
              </a:p>
            </p:txBody>
          </p:sp>
          <p:sp>
            <p:nvSpPr>
              <p:cNvPr id="22" name="Freeform: Shape 21">
                <a:extLst>
                  <a:ext uri="{FF2B5EF4-FFF2-40B4-BE49-F238E27FC236}">
                    <a16:creationId xmlns:a16="http://schemas.microsoft.com/office/drawing/2014/main" id="{DD749F55-8E17-4285-A4A3-4795D5734155}"/>
                  </a:ext>
                </a:extLst>
              </p:cNvPr>
              <p:cNvSpPr/>
              <p:nvPr/>
            </p:nvSpPr>
            <p:spPr>
              <a:xfrm rot="14849974">
                <a:off x="1412477" y="2360879"/>
                <a:ext cx="247656" cy="314332"/>
              </a:xfrm>
              <a:custGeom>
                <a:avLst/>
                <a:gdLst>
                  <a:gd fmla="*/ 0 w 247656" name="connsiteX0"/>
                  <a:gd fmla="*/ 0 h 314332" name="connsiteY0"/>
                  <a:gd fmla="*/ 247656 w 247656" name="connsiteX1"/>
                  <a:gd fmla="*/ 0 h 314332" name="connsiteY1"/>
                  <a:gd fmla="*/ 247656 w 247656" name="connsiteX2"/>
                  <a:gd fmla="*/ 314333 h 314332" name="connsiteY2"/>
                  <a:gd fmla="*/ 0 w 247656" name="connsiteX3"/>
                  <a:gd fmla="*/ 314333 h 314332" name="connsiteY3"/>
                </a:gdLst>
                <a:ahLst/>
                <a:cxnLst>
                  <a:cxn ang="0">
                    <a:pos x="connsiteX0" y="connsiteY0"/>
                  </a:cxn>
                  <a:cxn ang="0">
                    <a:pos x="connsiteX1" y="connsiteY1"/>
                  </a:cxn>
                  <a:cxn ang="0">
                    <a:pos x="connsiteX2" y="connsiteY2"/>
                  </a:cxn>
                  <a:cxn ang="0">
                    <a:pos x="connsiteX3" y="connsiteY3"/>
                  </a:cxn>
                </a:cxnLst>
                <a:rect b="b" l="l" r="r" t="t"/>
                <a:pathLst>
                  <a:path h="314332" w="247656">
                    <a:moveTo>
                      <a:pt x="0" y="0"/>
                    </a:moveTo>
                    <a:lnTo>
                      <a:pt x="247656" y="0"/>
                    </a:lnTo>
                    <a:lnTo>
                      <a:pt x="247656" y="314333"/>
                    </a:lnTo>
                    <a:lnTo>
                      <a:pt x="0" y="314333"/>
                    </a:lnTo>
                    <a:close/>
                  </a:path>
                </a:pathLst>
              </a:custGeom>
              <a:solidFill>
                <a:schemeClr val="accent1"/>
              </a:solidFill>
              <a:ln cap="flat" w="9525">
                <a:noFill/>
                <a:prstDash val="solid"/>
                <a:miter/>
              </a:ln>
            </p:spPr>
            <p:txBody>
              <a:bodyPr anchor="ctr" rtlCol="0"/>
              <a:lstStyle/>
              <a:p>
                <a:endParaRPr lang="es-ES"/>
              </a:p>
            </p:txBody>
          </p:sp>
          <p:sp>
            <p:nvSpPr>
              <p:cNvPr id="23" name="Freeform: Shape 22">
                <a:extLst>
                  <a:ext uri="{FF2B5EF4-FFF2-40B4-BE49-F238E27FC236}">
                    <a16:creationId xmlns:a16="http://schemas.microsoft.com/office/drawing/2014/main" id="{D73007D4-AC48-4E27-AC46-2AEA392460D0}"/>
                  </a:ext>
                </a:extLst>
              </p:cNvPr>
              <p:cNvSpPr/>
              <p:nvPr/>
            </p:nvSpPr>
            <p:spPr>
              <a:xfrm>
                <a:off x="1045285" y="2139084"/>
                <a:ext cx="300573" cy="429577"/>
              </a:xfrm>
              <a:custGeom>
                <a:avLst/>
                <a:gdLst>
                  <a:gd fmla="*/ 231041 w 300573" name="connsiteX0"/>
                  <a:gd fmla="*/ 409575 h 429577" name="connsiteY0"/>
                  <a:gd fmla="*/ 300573 w 300573" name="connsiteX1"/>
                  <a:gd fmla="*/ 429578 h 429577" name="connsiteY1"/>
                  <a:gd fmla="*/ 127218 w 300573" name="connsiteX2"/>
                  <a:gd fmla="*/ 2857 h 429577" name="connsiteY2"/>
                  <a:gd fmla="*/ 126266 w 300573" name="connsiteX3"/>
                  <a:gd fmla="*/ 0 h 429577" name="connsiteY3"/>
                  <a:gd fmla="*/ 72926 w 300573" name="connsiteX4"/>
                  <a:gd fmla="*/ 21907 h 429577" name="connsiteY4"/>
                  <a:gd fmla="*/ 73878 w 300573" name="connsiteX5"/>
                  <a:gd fmla="*/ 24765 h 429577" name="connsiteY5"/>
                  <a:gd fmla="*/ 95786 w 300573" name="connsiteX6"/>
                  <a:gd fmla="*/ 79057 h 429577" name="connsiteY6"/>
                  <a:gd fmla="*/ 17681 w 300573" name="connsiteX7"/>
                  <a:gd fmla="*/ 111442 h 429577" name="connsiteY7"/>
                  <a:gd fmla="*/ 2441 w 300573" name="connsiteX8"/>
                  <a:gd fmla="*/ 148590 h 429577" name="connsiteY8"/>
                  <a:gd fmla="*/ 29111 w 300573" name="connsiteX9"/>
                  <a:gd fmla="*/ 166688 h 429577" name="connsiteY9"/>
                  <a:gd fmla="*/ 39588 w 300573" name="connsiteX10"/>
                  <a:gd fmla="*/ 164783 h 429577" name="connsiteY10"/>
                  <a:gd fmla="*/ 117693 w 300573" name="connsiteX11"/>
                  <a:gd fmla="*/ 132398 h 429577" name="connsiteY11"/>
                  <a:gd fmla="*/ 231041 w 300573" name="connsiteX12"/>
                  <a:gd fmla="*/ 409575 h 429577"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429577" w="300573">
                    <a:moveTo>
                      <a:pt x="231041" y="409575"/>
                    </a:moveTo>
                    <a:cubicBezTo>
                      <a:pt x="255806" y="411480"/>
                      <a:pt x="279618" y="418148"/>
                      <a:pt x="300573" y="429578"/>
                    </a:cubicBezTo>
                    <a:lnTo>
                      <a:pt x="127218" y="2857"/>
                    </a:lnTo>
                    <a:cubicBezTo>
                      <a:pt x="127218" y="1905"/>
                      <a:pt x="126266" y="952"/>
                      <a:pt x="126266" y="0"/>
                    </a:cubicBezTo>
                    <a:lnTo>
                      <a:pt x="72926" y="21907"/>
                    </a:lnTo>
                    <a:cubicBezTo>
                      <a:pt x="72926" y="22860"/>
                      <a:pt x="73878" y="23813"/>
                      <a:pt x="73878" y="24765"/>
                    </a:cubicBezTo>
                    <a:lnTo>
                      <a:pt x="95786" y="79057"/>
                    </a:lnTo>
                    <a:lnTo>
                      <a:pt x="17681" y="111442"/>
                    </a:lnTo>
                    <a:cubicBezTo>
                      <a:pt x="3393" y="117157"/>
                      <a:pt x="-4227" y="134303"/>
                      <a:pt x="2441" y="148590"/>
                    </a:cubicBezTo>
                    <a:cubicBezTo>
                      <a:pt x="7203" y="160020"/>
                      <a:pt x="17681" y="166688"/>
                      <a:pt x="29111" y="166688"/>
                    </a:cubicBezTo>
                    <a:cubicBezTo>
                      <a:pt x="32921" y="166688"/>
                      <a:pt x="36731" y="165735"/>
                      <a:pt x="39588" y="164783"/>
                    </a:cubicBezTo>
                    <a:lnTo>
                      <a:pt x="117693" y="132398"/>
                    </a:lnTo>
                    <a:lnTo>
                      <a:pt x="231041" y="409575"/>
                    </a:lnTo>
                    <a:close/>
                  </a:path>
                </a:pathLst>
              </a:custGeom>
              <a:solidFill>
                <a:schemeClr val="tx2"/>
              </a:solidFill>
              <a:ln cap="flat" w="9525">
                <a:noFill/>
                <a:prstDash val="solid"/>
                <a:miter/>
              </a:ln>
            </p:spPr>
            <p:txBody>
              <a:bodyPr anchor="ctr" rtlCol="0"/>
              <a:lstStyle/>
              <a:p>
                <a:endParaRPr lang="es-ES"/>
              </a:p>
            </p:txBody>
          </p:sp>
          <p:sp>
            <p:nvSpPr>
              <p:cNvPr id="24" name="Freeform: Shape 23">
                <a:extLst>
                  <a:ext uri="{FF2B5EF4-FFF2-40B4-BE49-F238E27FC236}">
                    <a16:creationId xmlns:a16="http://schemas.microsoft.com/office/drawing/2014/main" id="{CB82096C-FD67-4807-B043-E811C6867FC4}"/>
                  </a:ext>
                </a:extLst>
              </p:cNvPr>
              <p:cNvSpPr/>
              <p:nvPr/>
            </p:nvSpPr>
            <p:spPr>
              <a:xfrm>
                <a:off x="1422058" y="2651529"/>
                <a:ext cx="252412" cy="152400"/>
              </a:xfrm>
              <a:custGeom>
                <a:avLst/>
                <a:gdLst>
                  <a:gd fmla="*/ 223838 w 252412" name="connsiteX0"/>
                  <a:gd fmla="*/ 0 h 152400" name="connsiteY0"/>
                  <a:gd fmla="*/ 212408 w 252412" name="connsiteX1"/>
                  <a:gd fmla="*/ 1905 h 152400" name="connsiteY1"/>
                  <a:gd fmla="*/ 19050 w 252412" name="connsiteX2"/>
                  <a:gd fmla="*/ 81915 h 152400" name="connsiteY2"/>
                  <a:gd fmla="*/ 0 w 252412" name="connsiteX3"/>
                  <a:gd fmla="*/ 151448 h 152400" name="connsiteY3"/>
                  <a:gd fmla="*/ 0 w 252412" name="connsiteX4"/>
                  <a:gd fmla="*/ 152400 h 152400" name="connsiteY4"/>
                  <a:gd fmla="*/ 232410 w 252412" name="connsiteX5"/>
                  <a:gd fmla="*/ 55245 h 152400" name="connsiteY5"/>
                  <a:gd fmla="*/ 252413 w 252412" name="connsiteX6"/>
                  <a:gd fmla="*/ 28575 h 152400" name="connsiteY6"/>
                  <a:gd fmla="*/ 223838 w 252412" name="connsiteX7"/>
                  <a:gd fmla="*/ 0 h 15240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52400" w="252412">
                    <a:moveTo>
                      <a:pt x="223838" y="0"/>
                    </a:moveTo>
                    <a:cubicBezTo>
                      <a:pt x="220028" y="0"/>
                      <a:pt x="216218" y="952"/>
                      <a:pt x="212408" y="1905"/>
                    </a:cubicBezTo>
                    <a:lnTo>
                      <a:pt x="19050" y="81915"/>
                    </a:lnTo>
                    <a:cubicBezTo>
                      <a:pt x="17145" y="106680"/>
                      <a:pt x="11430" y="130492"/>
                      <a:pt x="0" y="151448"/>
                    </a:cubicBezTo>
                    <a:lnTo>
                      <a:pt x="0" y="152400"/>
                    </a:lnTo>
                    <a:lnTo>
                      <a:pt x="232410" y="55245"/>
                    </a:lnTo>
                    <a:cubicBezTo>
                      <a:pt x="243840" y="51435"/>
                      <a:pt x="252413" y="40957"/>
                      <a:pt x="252413" y="28575"/>
                    </a:cubicBezTo>
                    <a:cubicBezTo>
                      <a:pt x="252413" y="13335"/>
                      <a:pt x="239078" y="0"/>
                      <a:pt x="223838" y="0"/>
                    </a:cubicBezTo>
                    <a:close/>
                  </a:path>
                </a:pathLst>
              </a:custGeom>
              <a:solidFill>
                <a:schemeClr val="tx2"/>
              </a:solidFill>
              <a:ln cap="flat" w="9525">
                <a:noFill/>
                <a:prstDash val="solid"/>
                <a:miter/>
              </a:ln>
            </p:spPr>
            <p:txBody>
              <a:bodyPr anchor="ctr" rtlCol="0"/>
              <a:lstStyle/>
              <a:p>
                <a:endParaRPr lang="es-ES"/>
              </a:p>
            </p:txBody>
          </p:sp>
        </p:grpSp>
      </p:grpSp>
      <p:grpSp>
        <p:nvGrpSpPr>
          <p:cNvPr id="25" name="Group 24">
            <a:extLst>
              <a:ext uri="{FF2B5EF4-FFF2-40B4-BE49-F238E27FC236}">
                <a16:creationId xmlns:a16="http://schemas.microsoft.com/office/drawing/2014/main" id="{2FC0820C-CA7D-4E8B-BD8F-4DA6C006E2FC}"/>
              </a:ext>
            </a:extLst>
          </p:cNvPr>
          <p:cNvGrpSpPr/>
          <p:nvPr/>
        </p:nvGrpSpPr>
        <p:grpSpPr>
          <a:xfrm>
            <a:off x="5656628" y="1027033"/>
            <a:ext cx="907339" cy="907339"/>
            <a:chOff x="1975883" y="933449"/>
            <a:chExt cx="907339" cy="907339"/>
          </a:xfrm>
        </p:grpSpPr>
        <p:sp>
          <p:nvSpPr>
            <p:cNvPr id="26" name="Freeform: Shape 25">
              <a:extLst>
                <a:ext uri="{FF2B5EF4-FFF2-40B4-BE49-F238E27FC236}">
                  <a16:creationId xmlns:a16="http://schemas.microsoft.com/office/drawing/2014/main" id="{8179CED7-A122-441C-B003-183345F66031}"/>
                </a:ext>
              </a:extLst>
            </p:cNvPr>
            <p:cNvSpPr/>
            <p:nvPr/>
          </p:nvSpPr>
          <p:spPr>
            <a:xfrm>
              <a:off x="1975883" y="93344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sp>
          <p:nvSpPr>
            <p:cNvPr id="27" name="Freeform: Shape 26">
              <a:extLst>
                <a:ext uri="{FF2B5EF4-FFF2-40B4-BE49-F238E27FC236}">
                  <a16:creationId xmlns:a16="http://schemas.microsoft.com/office/drawing/2014/main" id="{BEAB9A70-3682-4133-A6F5-D172AD43829B}"/>
                </a:ext>
              </a:extLst>
            </p:cNvPr>
            <p:cNvSpPr/>
            <p:nvPr/>
          </p:nvSpPr>
          <p:spPr>
            <a:xfrm>
              <a:off x="2156650" y="1114216"/>
              <a:ext cx="545805" cy="545805"/>
            </a:xfrm>
            <a:custGeom>
              <a:avLst/>
              <a:gdLst>
                <a:gd fmla="*/ 419100 w 457200" name="connsiteX0"/>
                <a:gd fmla="*/ 152400 h 457200" name="connsiteY0"/>
                <a:gd fmla="*/ 304800 w 457200" name="connsiteX1"/>
                <a:gd fmla="*/ 152400 h 457200" name="connsiteY1"/>
                <a:gd fmla="*/ 304800 w 457200" name="connsiteX2"/>
                <a:gd fmla="*/ 38100 h 457200" name="connsiteY2"/>
                <a:gd fmla="*/ 266700 w 457200" name="connsiteX3"/>
                <a:gd fmla="*/ 0 h 457200" name="connsiteY3"/>
                <a:gd fmla="*/ 190500 w 457200" name="connsiteX4"/>
                <a:gd fmla="*/ 0 h 457200" name="connsiteY4"/>
                <a:gd fmla="*/ 152400 w 457200" name="connsiteX5"/>
                <a:gd fmla="*/ 38100 h 457200" name="connsiteY5"/>
                <a:gd fmla="*/ 152400 w 457200" name="connsiteX6"/>
                <a:gd fmla="*/ 152400 h 457200" name="connsiteY6"/>
                <a:gd fmla="*/ 38100 w 457200" name="connsiteX7"/>
                <a:gd fmla="*/ 152400 h 457200" name="connsiteY7"/>
                <a:gd fmla="*/ 0 w 457200" name="connsiteX8"/>
                <a:gd fmla="*/ 190500 h 457200" name="connsiteY8"/>
                <a:gd fmla="*/ 0 w 457200" name="connsiteX9"/>
                <a:gd fmla="*/ 266700 h 457200" name="connsiteY9"/>
                <a:gd fmla="*/ 38100 w 457200" name="connsiteX10"/>
                <a:gd fmla="*/ 304800 h 457200" name="connsiteY10"/>
                <a:gd fmla="*/ 152400 w 457200" name="connsiteX11"/>
                <a:gd fmla="*/ 304800 h 457200" name="connsiteY11"/>
                <a:gd fmla="*/ 152400 w 457200" name="connsiteX12"/>
                <a:gd fmla="*/ 419100 h 457200" name="connsiteY12"/>
                <a:gd fmla="*/ 190500 w 457200" name="connsiteX13"/>
                <a:gd fmla="*/ 457200 h 457200" name="connsiteY13"/>
                <a:gd fmla="*/ 266700 w 457200" name="connsiteX14"/>
                <a:gd fmla="*/ 457200 h 457200" name="connsiteY14"/>
                <a:gd fmla="*/ 304800 w 457200" name="connsiteX15"/>
                <a:gd fmla="*/ 419100 h 457200" name="connsiteY15"/>
                <a:gd fmla="*/ 304800 w 457200" name="connsiteX16"/>
                <a:gd fmla="*/ 304800 h 457200" name="connsiteY16"/>
                <a:gd fmla="*/ 419100 w 457200" name="connsiteX17"/>
                <a:gd fmla="*/ 304800 h 457200" name="connsiteY17"/>
                <a:gd fmla="*/ 457200 w 457200" name="connsiteX18"/>
                <a:gd fmla="*/ 266700 h 457200" name="connsiteY18"/>
                <a:gd fmla="*/ 457200 w 457200" name="connsiteX19"/>
                <a:gd fmla="*/ 190500 h 457200" name="connsiteY19"/>
                <a:gd fmla="*/ 419100 w 457200" name="connsiteX20"/>
                <a:gd fmla="*/ 152400 h 457200" name="connsiteY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b="b" l="l" r="r" t="t"/>
              <a:pathLst>
                <a:path h="457200" w="457200">
                  <a:moveTo>
                    <a:pt x="419100" y="152400"/>
                  </a:moveTo>
                  <a:lnTo>
                    <a:pt x="304800" y="152400"/>
                  </a:lnTo>
                  <a:lnTo>
                    <a:pt x="304800" y="38100"/>
                  </a:lnTo>
                  <a:cubicBezTo>
                    <a:pt x="304800" y="17145"/>
                    <a:pt x="287655" y="0"/>
                    <a:pt x="266700" y="0"/>
                  </a:cubicBezTo>
                  <a:lnTo>
                    <a:pt x="190500" y="0"/>
                  </a:lnTo>
                  <a:cubicBezTo>
                    <a:pt x="169545" y="0"/>
                    <a:pt x="152400" y="17145"/>
                    <a:pt x="152400" y="38100"/>
                  </a:cubicBezTo>
                  <a:lnTo>
                    <a:pt x="152400" y="152400"/>
                  </a:lnTo>
                  <a:lnTo>
                    <a:pt x="38100" y="152400"/>
                  </a:lnTo>
                  <a:cubicBezTo>
                    <a:pt x="17145" y="152400"/>
                    <a:pt x="0" y="169545"/>
                    <a:pt x="0" y="190500"/>
                  </a:cubicBezTo>
                  <a:lnTo>
                    <a:pt x="0" y="266700"/>
                  </a:lnTo>
                  <a:cubicBezTo>
                    <a:pt x="0" y="287655"/>
                    <a:pt x="17145" y="304800"/>
                    <a:pt x="38100" y="304800"/>
                  </a:cubicBezTo>
                  <a:lnTo>
                    <a:pt x="152400" y="304800"/>
                  </a:lnTo>
                  <a:lnTo>
                    <a:pt x="152400" y="419100"/>
                  </a:lnTo>
                  <a:cubicBezTo>
                    <a:pt x="152400" y="440055"/>
                    <a:pt x="169545" y="457200"/>
                    <a:pt x="190500" y="457200"/>
                  </a:cubicBezTo>
                  <a:lnTo>
                    <a:pt x="266700" y="457200"/>
                  </a:lnTo>
                  <a:cubicBezTo>
                    <a:pt x="287655" y="457200"/>
                    <a:pt x="304800" y="440055"/>
                    <a:pt x="304800" y="419100"/>
                  </a:cubicBezTo>
                  <a:lnTo>
                    <a:pt x="304800" y="304800"/>
                  </a:lnTo>
                  <a:lnTo>
                    <a:pt x="419100" y="304800"/>
                  </a:lnTo>
                  <a:cubicBezTo>
                    <a:pt x="440055" y="304800"/>
                    <a:pt x="457200" y="287655"/>
                    <a:pt x="457200" y="266700"/>
                  </a:cubicBezTo>
                  <a:lnTo>
                    <a:pt x="457200" y="190500"/>
                  </a:lnTo>
                  <a:cubicBezTo>
                    <a:pt x="457200" y="169545"/>
                    <a:pt x="440055" y="152400"/>
                    <a:pt x="419100" y="152400"/>
                  </a:cubicBezTo>
                  <a:close/>
                </a:path>
              </a:pathLst>
            </a:custGeom>
            <a:solidFill>
              <a:schemeClr val="accent2"/>
            </a:solidFill>
            <a:ln cap="flat" w="9525">
              <a:noFill/>
              <a:prstDash val="solid"/>
              <a:miter/>
            </a:ln>
          </p:spPr>
          <p:txBody>
            <a:bodyPr anchor="ctr" rtlCol="0"/>
            <a:lstStyle/>
            <a:p>
              <a:endParaRPr lang="es-ES"/>
            </a:p>
          </p:txBody>
        </p:sp>
      </p:grpSp>
      <p:grpSp>
        <p:nvGrpSpPr>
          <p:cNvPr id="28" name="Group 27">
            <a:extLst>
              <a:ext uri="{FF2B5EF4-FFF2-40B4-BE49-F238E27FC236}">
                <a16:creationId xmlns:a16="http://schemas.microsoft.com/office/drawing/2014/main" id="{1BDEE998-A036-420C-9A4D-6DF4F6366499}"/>
              </a:ext>
            </a:extLst>
          </p:cNvPr>
          <p:cNvGrpSpPr/>
          <p:nvPr/>
        </p:nvGrpSpPr>
        <p:grpSpPr>
          <a:xfrm>
            <a:off x="8545050" y="1027033"/>
            <a:ext cx="907339" cy="907339"/>
            <a:chOff x="845765" y="1367209"/>
            <a:chExt cx="907339" cy="907339"/>
          </a:xfrm>
        </p:grpSpPr>
        <p:sp>
          <p:nvSpPr>
            <p:cNvPr descr="Apple with solid fill" id="29" name="Graphic 4">
              <a:extLst>
                <a:ext uri="{FF2B5EF4-FFF2-40B4-BE49-F238E27FC236}">
                  <a16:creationId xmlns:a16="http://schemas.microsoft.com/office/drawing/2014/main" id="{D18ADB42-80E6-4CC6-82E4-E026C8647D46}"/>
                </a:ext>
              </a:extLst>
            </p:cNvPr>
            <p:cNvSpPr/>
            <p:nvPr/>
          </p:nvSpPr>
          <p:spPr>
            <a:xfrm>
              <a:off x="1071609" y="1544662"/>
              <a:ext cx="455650" cy="552433"/>
            </a:xfrm>
            <a:custGeom>
              <a:avLst/>
              <a:gdLst>
                <a:gd fmla="*/ 589044 w 625817" name="connsiteX0"/>
                <a:gd fmla="*/ 254441 h 758744" name="connsiteY0"/>
                <a:gd fmla="*/ 340442 w 625817" name="connsiteX1"/>
                <a:gd fmla="*/ 241106 h 758744" name="connsiteY1"/>
                <a:gd fmla="*/ 326154 w 625817" name="connsiteX2"/>
                <a:gd fmla="*/ 177289 h 758744" name="connsiteY2"/>
                <a:gd fmla="*/ 429977 w 625817" name="connsiteX3"/>
                <a:gd fmla="*/ 133474 h 758744" name="connsiteY3"/>
                <a:gd fmla="*/ 474744 w 625817" name="connsiteX4"/>
                <a:gd fmla="*/ 124 h 758744" name="connsiteY4"/>
                <a:gd fmla="*/ 341394 w 625817" name="connsiteX5"/>
                <a:gd fmla="*/ 44891 h 758744" name="connsiteY5"/>
                <a:gd fmla="*/ 301389 w 625817" name="connsiteX6"/>
                <a:gd fmla="*/ 124901 h 758744" name="connsiteY6"/>
                <a:gd fmla="*/ 194709 w 625817" name="connsiteX7"/>
                <a:gd fmla="*/ 14411 h 758744" name="connsiteY7"/>
                <a:gd fmla="*/ 165182 w 625817" name="connsiteX8"/>
                <a:gd fmla="*/ 62989 h 758744" name="connsiteY8"/>
                <a:gd fmla="*/ 283292 w 625817" name="connsiteX9"/>
                <a:gd fmla="*/ 240154 h 758744" name="connsiteY9"/>
                <a:gd fmla="*/ 36594 w 625817" name="connsiteX10"/>
                <a:gd fmla="*/ 253489 h 758744" name="connsiteY10"/>
                <a:gd fmla="*/ 313772 w 625817" name="connsiteX11"/>
                <a:gd fmla="*/ 733549 h 758744" name="connsiteY11"/>
                <a:gd fmla="*/ 589044 w 625817" name="connsiteX12"/>
                <a:gd fmla="*/ 254441 h 758744"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758744" w="625817">
                  <a:moveTo>
                    <a:pt x="589044" y="254441"/>
                  </a:moveTo>
                  <a:cubicBezTo>
                    <a:pt x="503319" y="161096"/>
                    <a:pt x="410927" y="224914"/>
                    <a:pt x="340442" y="241106"/>
                  </a:cubicBezTo>
                  <a:cubicBezTo>
                    <a:pt x="338537" y="218246"/>
                    <a:pt x="332822" y="197291"/>
                    <a:pt x="326154" y="177289"/>
                  </a:cubicBezTo>
                  <a:cubicBezTo>
                    <a:pt x="355682" y="174431"/>
                    <a:pt x="399497" y="164906"/>
                    <a:pt x="429977" y="133474"/>
                  </a:cubicBezTo>
                  <a:cubicBezTo>
                    <a:pt x="479507" y="83944"/>
                    <a:pt x="474744" y="124"/>
                    <a:pt x="474744" y="124"/>
                  </a:cubicBezTo>
                  <a:cubicBezTo>
                    <a:pt x="474744" y="124"/>
                    <a:pt x="389972" y="-4639"/>
                    <a:pt x="341394" y="44891"/>
                  </a:cubicBezTo>
                  <a:cubicBezTo>
                    <a:pt x="318534" y="67751"/>
                    <a:pt x="307104" y="98231"/>
                    <a:pt x="301389" y="124901"/>
                  </a:cubicBezTo>
                  <a:cubicBezTo>
                    <a:pt x="259479" y="54416"/>
                    <a:pt x="198519" y="17269"/>
                    <a:pt x="194709" y="14411"/>
                  </a:cubicBezTo>
                  <a:lnTo>
                    <a:pt x="165182" y="62989"/>
                  </a:lnTo>
                  <a:cubicBezTo>
                    <a:pt x="166134" y="63941"/>
                    <a:pt x="269004" y="127759"/>
                    <a:pt x="283292" y="240154"/>
                  </a:cubicBezTo>
                  <a:cubicBezTo>
                    <a:pt x="213759" y="223009"/>
                    <a:pt x="120414" y="161096"/>
                    <a:pt x="36594" y="253489"/>
                  </a:cubicBezTo>
                  <a:cubicBezTo>
                    <a:pt x="-55798" y="355406"/>
                    <a:pt x="23259" y="877376"/>
                    <a:pt x="313772" y="733549"/>
                  </a:cubicBezTo>
                  <a:cubicBezTo>
                    <a:pt x="603332" y="878329"/>
                    <a:pt x="681437" y="356359"/>
                    <a:pt x="589044" y="254441"/>
                  </a:cubicBezTo>
                  <a:close/>
                </a:path>
              </a:pathLst>
            </a:custGeom>
            <a:solidFill>
              <a:schemeClr val="accent1"/>
            </a:solidFill>
            <a:ln cap="flat" w="9525">
              <a:noFill/>
              <a:prstDash val="solid"/>
              <a:miter/>
            </a:ln>
          </p:spPr>
          <p:txBody>
            <a:bodyPr anchor="ctr" rtlCol="0"/>
            <a:lstStyle/>
            <a:p>
              <a:endParaRPr lang="es-ES"/>
            </a:p>
          </p:txBody>
        </p:sp>
        <p:sp>
          <p:nvSpPr>
            <p:cNvPr id="30" name="Freeform: Shape 29">
              <a:extLst>
                <a:ext uri="{FF2B5EF4-FFF2-40B4-BE49-F238E27FC236}">
                  <a16:creationId xmlns:a16="http://schemas.microsoft.com/office/drawing/2014/main" id="{E927A64D-0F43-464B-92B4-F293EB4E9476}"/>
                </a:ext>
              </a:extLst>
            </p:cNvPr>
            <p:cNvSpPr/>
            <p:nvPr/>
          </p:nvSpPr>
          <p:spPr>
            <a:xfrm>
              <a:off x="845765" y="136720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grpSp>
        <p:nvGrpSpPr>
          <p:cNvPr id="31" name="Group 30">
            <a:extLst>
              <a:ext uri="{FF2B5EF4-FFF2-40B4-BE49-F238E27FC236}">
                <a16:creationId xmlns:a16="http://schemas.microsoft.com/office/drawing/2014/main" id="{E2017712-CC90-4FB4-B962-E0492E7B03C8}"/>
              </a:ext>
            </a:extLst>
          </p:cNvPr>
          <p:cNvGrpSpPr/>
          <p:nvPr/>
        </p:nvGrpSpPr>
        <p:grpSpPr>
          <a:xfrm>
            <a:off x="1323995" y="1027033"/>
            <a:ext cx="907339" cy="907339"/>
            <a:chOff x="1970041" y="1367209"/>
            <a:chExt cx="907339" cy="907339"/>
          </a:xfrm>
        </p:grpSpPr>
        <p:pic>
          <p:nvPicPr>
            <p:cNvPr descr="Lion with solid fill" id="32" name="Graphic 31">
              <a:extLst>
                <a:ext uri="{FF2B5EF4-FFF2-40B4-BE49-F238E27FC236}">
                  <a16:creationId xmlns:a16="http://schemas.microsoft.com/office/drawing/2014/main" id="{E4F61E7E-5992-438F-9195-B0BB9676091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2090828" y="1487996"/>
              <a:ext cx="665764" cy="665764"/>
            </a:xfrm>
            <a:prstGeom prst="rect">
              <a:avLst/>
            </a:prstGeom>
          </p:spPr>
        </p:pic>
        <p:sp>
          <p:nvSpPr>
            <p:cNvPr id="33" name="Freeform: Shape 32">
              <a:extLst>
                <a:ext uri="{FF2B5EF4-FFF2-40B4-BE49-F238E27FC236}">
                  <a16:creationId xmlns:a16="http://schemas.microsoft.com/office/drawing/2014/main" id="{E8144136-D0AB-4CF2-AA2D-9E7AB371F1CC}"/>
                </a:ext>
              </a:extLst>
            </p:cNvPr>
            <p:cNvSpPr/>
            <p:nvPr/>
          </p:nvSpPr>
          <p:spPr>
            <a:xfrm>
              <a:off x="1970041" y="136720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pic>
        <p:nvPicPr>
          <p:cNvPr id="35" name="Picture 5">
            <a:extLst>
              <a:ext uri="{FF2B5EF4-FFF2-40B4-BE49-F238E27FC236}">
                <a16:creationId xmlns:a16="http://schemas.microsoft.com/office/drawing/2014/main" id="{AD5CD668-5F1C-4703-81DA-8ABDA96CF08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5129608" y="2326506"/>
            <a:ext cx="1953629" cy="1953629"/>
          </a:xfrm>
          <a:prstGeom prst="rect">
            <a:avLst/>
          </a:prstGeom>
        </p:spPr>
      </p:pic>
      <p:cxnSp>
        <p:nvCxnSpPr>
          <p:cNvPr id="37" name="Straight Arrow Connector 36">
            <a:extLst>
              <a:ext uri="{FF2B5EF4-FFF2-40B4-BE49-F238E27FC236}">
                <a16:creationId xmlns:a16="http://schemas.microsoft.com/office/drawing/2014/main" id="{FFC482D8-FABC-4D32-BD8F-85C7A9A1D951}"/>
              </a:ext>
            </a:extLst>
          </p:cNvPr>
          <p:cNvCxnSpPr>
            <a:endCxn id="35" idx="1"/>
          </p:cNvCxnSpPr>
          <p:nvPr/>
        </p:nvCxnSpPr>
        <p:spPr>
          <a:xfrm>
            <a:off x="1777664" y="2037300"/>
            <a:ext cx="3351944" cy="1266021"/>
          </a:xfrm>
          <a:prstGeom prst="straightConnector1">
            <a:avLst/>
          </a:prstGeom>
          <a:ln cap="rnd" w="53975">
            <a:solidFill>
              <a:srgbClr val="276696"/>
            </a:solidFill>
            <a:prstDash val="sysDot"/>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8A1AAB91-0099-44DD-B696-E7ED11025271}"/>
              </a:ext>
            </a:extLst>
          </p:cNvPr>
          <p:cNvCxnSpPr>
            <a:cxnSpLocks/>
            <a:endCxn id="35" idx="3"/>
          </p:cNvCxnSpPr>
          <p:nvPr/>
        </p:nvCxnSpPr>
        <p:spPr>
          <a:xfrm flipH="1">
            <a:off x="7083237" y="2115139"/>
            <a:ext cx="3331099" cy="1188182"/>
          </a:xfrm>
          <a:prstGeom prst="straightConnector1">
            <a:avLst/>
          </a:prstGeom>
          <a:ln cap="rnd" w="53975">
            <a:solidFill>
              <a:srgbClr val="276696"/>
            </a:solidFill>
            <a:prstDash val="sysDot"/>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1EF29654-39EA-46D4-B37F-F0E4F2DEE8CC}"/>
              </a:ext>
            </a:extLst>
          </p:cNvPr>
          <p:cNvCxnSpPr>
            <a:cxnSpLocks/>
          </p:cNvCxnSpPr>
          <p:nvPr/>
        </p:nvCxnSpPr>
        <p:spPr>
          <a:xfrm flipH="1">
            <a:off x="6933235" y="2091580"/>
            <a:ext cx="1932973" cy="891330"/>
          </a:xfrm>
          <a:prstGeom prst="straightConnector1">
            <a:avLst/>
          </a:prstGeom>
          <a:ln cap="rnd" w="53975">
            <a:solidFill>
              <a:srgbClr val="276696"/>
            </a:solidFill>
            <a:prstDash val="sysDot"/>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A610A549-F677-41A4-BEE7-D13F303F7C34}"/>
              </a:ext>
            </a:extLst>
          </p:cNvPr>
          <p:cNvCxnSpPr>
            <a:cxnSpLocks/>
          </p:cNvCxnSpPr>
          <p:nvPr/>
        </p:nvCxnSpPr>
        <p:spPr>
          <a:xfrm flipH="1">
            <a:off x="6096000" y="2095251"/>
            <a:ext cx="19179" cy="575059"/>
          </a:xfrm>
          <a:prstGeom prst="straightConnector1">
            <a:avLst/>
          </a:prstGeom>
          <a:ln cap="rnd" w="53975">
            <a:solidFill>
              <a:srgbClr val="276696"/>
            </a:solidFill>
            <a:prstDash val="sysDot"/>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01F70F77-F292-4655-BFD4-496145046C6C}"/>
              </a:ext>
            </a:extLst>
          </p:cNvPr>
          <p:cNvCxnSpPr>
            <a:cxnSpLocks/>
          </p:cNvCxnSpPr>
          <p:nvPr/>
        </p:nvCxnSpPr>
        <p:spPr>
          <a:xfrm>
            <a:off x="4627591" y="2037300"/>
            <a:ext cx="770035" cy="671930"/>
          </a:xfrm>
          <a:prstGeom prst="straightConnector1">
            <a:avLst/>
          </a:prstGeom>
          <a:ln cap="rnd" w="53975">
            <a:solidFill>
              <a:srgbClr val="276696"/>
            </a:solidFill>
            <a:prstDash val="sysDot"/>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3FFC7EE9-41A0-40F9-84E0-6FF1FA95D7D8}"/>
              </a:ext>
            </a:extLst>
          </p:cNvPr>
          <p:cNvCxnSpPr>
            <a:cxnSpLocks/>
          </p:cNvCxnSpPr>
          <p:nvPr/>
        </p:nvCxnSpPr>
        <p:spPr>
          <a:xfrm flipH="1">
            <a:off x="6829912" y="2010776"/>
            <a:ext cx="722202" cy="656404"/>
          </a:xfrm>
          <a:prstGeom prst="straightConnector1">
            <a:avLst/>
          </a:prstGeom>
          <a:ln cap="rnd" w="53975">
            <a:solidFill>
              <a:srgbClr val="276696"/>
            </a:solidFill>
            <a:prstDash val="sysDot"/>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CF96970C-1FB5-4B75-B15A-D0415D36CA23}"/>
              </a:ext>
            </a:extLst>
          </p:cNvPr>
          <p:cNvCxnSpPr>
            <a:cxnSpLocks/>
          </p:cNvCxnSpPr>
          <p:nvPr/>
        </p:nvCxnSpPr>
        <p:spPr>
          <a:xfrm>
            <a:off x="3394366" y="2037301"/>
            <a:ext cx="1792035" cy="945609"/>
          </a:xfrm>
          <a:prstGeom prst="straightConnector1">
            <a:avLst/>
          </a:prstGeom>
          <a:ln cap="rnd" w="53975">
            <a:solidFill>
              <a:srgbClr val="276696"/>
            </a:solidFill>
            <a:prstDash val="sysDot"/>
            <a:headEnd len="lg" type="none" w="lg"/>
            <a:tailEnd type="arrow"/>
          </a:ln>
        </p:spPr>
        <p:style>
          <a:lnRef idx="1">
            <a:schemeClr val="accent1"/>
          </a:lnRef>
          <a:fillRef idx="0">
            <a:schemeClr val="accent1"/>
          </a:fillRef>
          <a:effectRef idx="0">
            <a:schemeClr val="accent1"/>
          </a:effectRef>
          <a:fontRef idx="minor">
            <a:schemeClr val="tx1"/>
          </a:fontRef>
        </p:style>
      </p:cxnSp>
      <p:grpSp>
        <p:nvGrpSpPr>
          <p:cNvPr id="59" name="Group 58">
            <a:extLst>
              <a:ext uri="{FF2B5EF4-FFF2-40B4-BE49-F238E27FC236}">
                <a16:creationId xmlns:a16="http://schemas.microsoft.com/office/drawing/2014/main" id="{62C5BF7E-E4CA-4436-A653-6930A84AC133}"/>
              </a:ext>
            </a:extLst>
          </p:cNvPr>
          <p:cNvGrpSpPr/>
          <p:nvPr/>
        </p:nvGrpSpPr>
        <p:grpSpPr>
          <a:xfrm>
            <a:off x="2259006" y="3693002"/>
            <a:ext cx="2362200" cy="2012141"/>
            <a:chOff x="2259006" y="4318042"/>
            <a:chExt cx="2362200" cy="2012141"/>
          </a:xfrm>
        </p:grpSpPr>
        <p:pic>
          <p:nvPicPr>
            <p:cNvPr id="55" name="Graphic 23">
              <a:extLst>
                <a:ext uri="{FF2B5EF4-FFF2-40B4-BE49-F238E27FC236}">
                  <a16:creationId xmlns:a16="http://schemas.microsoft.com/office/drawing/2014/main" id="{8A058CA2-84B1-4A9B-93E1-6564603F786E}"/>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2476643" y="4318042"/>
              <a:ext cx="2012141" cy="2012141"/>
            </a:xfrm>
            <a:prstGeom prst="rect">
              <a:avLst/>
            </a:prstGeom>
          </p:spPr>
        </p:pic>
        <p:sp>
          <p:nvSpPr>
            <p:cNvPr id="56" name="TextBox 55">
              <a:extLst>
                <a:ext uri="{FF2B5EF4-FFF2-40B4-BE49-F238E27FC236}">
                  <a16:creationId xmlns:a16="http://schemas.microsoft.com/office/drawing/2014/main" id="{7797B224-6D87-4186-8616-5F11EE4FECC6}"/>
                </a:ext>
              </a:extLst>
            </p:cNvPr>
            <p:cNvSpPr txBox="1"/>
            <p:nvPr/>
          </p:nvSpPr>
          <p:spPr>
            <a:xfrm>
              <a:off x="2259006" y="5751719"/>
              <a:ext cx="2362200" cy="461665"/>
            </a:xfrm>
            <a:prstGeom prst="rect">
              <a:avLst/>
            </a:prstGeom>
            <a:noFill/>
          </p:spPr>
          <p:txBody>
            <a:bodyPr rtlCol="0" wrap="square">
              <a:spAutoFit/>
            </a:bodyPr>
            <a:lstStyle/>
            <a:p txid="a54b6d384f19dc1c487bc8b959be861a">
              <a:pPr algn="ctr">
                <a:buClr>
                  <a:srgbClr val="008CCF"/>
                </a:buClr>
              </a:pPr>
              <a:r>
                <a:rPr lang="es-ES" sz="2400"/>
                <a:t>Éléments de données</a:t>
              </a:r>
            </a:p>
          </p:txBody>
        </p:sp>
      </p:grpSp>
      <p:grpSp>
        <p:nvGrpSpPr>
          <p:cNvPr id="61" name="Group 60">
            <a:extLst>
              <a:ext uri="{FF2B5EF4-FFF2-40B4-BE49-F238E27FC236}">
                <a16:creationId xmlns:a16="http://schemas.microsoft.com/office/drawing/2014/main" id="{F1D0D3A8-1BDA-4480-9C43-A971795E089A}"/>
              </a:ext>
            </a:extLst>
          </p:cNvPr>
          <p:cNvGrpSpPr/>
          <p:nvPr/>
        </p:nvGrpSpPr>
        <p:grpSpPr>
          <a:xfrm>
            <a:off x="4459184" y="4122365"/>
            <a:ext cx="3326114" cy="2013615"/>
            <a:chOff x="4459184" y="4492757"/>
            <a:chExt cx="3326114" cy="2013615"/>
          </a:xfrm>
        </p:grpSpPr>
        <p:pic>
          <p:nvPicPr>
            <p:cNvPr id="54" name="Graphic 53">
              <a:extLst>
                <a:ext uri="{FF2B5EF4-FFF2-40B4-BE49-F238E27FC236}">
                  <a16:creationId xmlns:a16="http://schemas.microsoft.com/office/drawing/2014/main" id="{B3711706-A145-485C-B15C-56A723091A8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5162578" y="4492757"/>
              <a:ext cx="1935636" cy="1935636"/>
            </a:xfrm>
            <a:prstGeom prst="rect">
              <a:avLst/>
            </a:prstGeom>
          </p:spPr>
        </p:pic>
        <p:sp>
          <p:nvSpPr>
            <p:cNvPr id="57" name="TextBox 56">
              <a:extLst>
                <a:ext uri="{FF2B5EF4-FFF2-40B4-BE49-F238E27FC236}">
                  <a16:creationId xmlns:a16="http://schemas.microsoft.com/office/drawing/2014/main" id="{45A2FD04-9C9B-4722-ACD0-5630099BE562}"/>
                </a:ext>
              </a:extLst>
            </p:cNvPr>
            <p:cNvSpPr txBox="1"/>
            <p:nvPr/>
          </p:nvSpPr>
          <p:spPr>
            <a:xfrm>
              <a:off x="4459184" y="6044707"/>
              <a:ext cx="3326114" cy="461665"/>
            </a:xfrm>
            <a:prstGeom prst="rect">
              <a:avLst/>
            </a:prstGeom>
            <a:noFill/>
          </p:spPr>
          <p:txBody>
            <a:bodyPr rtlCol="0" wrap="square">
              <a:spAutoFit/>
            </a:bodyPr>
            <a:lstStyle/>
            <a:p txid="4d0bf5c18e3aab1dcd988b7fffe721cf">
              <a:pPr algn="ctr">
                <a:buClr>
                  <a:srgbClr val="008CCF"/>
                </a:buClr>
              </a:pPr>
              <a:r>
                <a:rPr lang="es-ES" sz="2400"/>
                <a:t>Unités d’organisation</a:t>
              </a:r>
            </a:p>
          </p:txBody>
        </p:sp>
      </p:grpSp>
      <p:grpSp>
        <p:nvGrpSpPr>
          <p:cNvPr id="60" name="Group 59">
            <a:extLst>
              <a:ext uri="{FF2B5EF4-FFF2-40B4-BE49-F238E27FC236}">
                <a16:creationId xmlns:a16="http://schemas.microsoft.com/office/drawing/2014/main" id="{93185364-B447-4639-8FAC-25A515556649}"/>
              </a:ext>
            </a:extLst>
          </p:cNvPr>
          <p:cNvGrpSpPr/>
          <p:nvPr/>
        </p:nvGrpSpPr>
        <p:grpSpPr>
          <a:xfrm>
            <a:off x="7811407" y="3814478"/>
            <a:ext cx="1759834" cy="1769188"/>
            <a:chOff x="8008178" y="4444196"/>
            <a:chExt cx="1759834" cy="1769188"/>
          </a:xfrm>
        </p:grpSpPr>
        <p:pic>
          <p:nvPicPr>
            <p:cNvPr id="53" name="Graphic 52">
              <a:extLst>
                <a:ext uri="{FF2B5EF4-FFF2-40B4-BE49-F238E27FC236}">
                  <a16:creationId xmlns:a16="http://schemas.microsoft.com/office/drawing/2014/main" id="{B28FC64B-9927-4CF2-B4B4-C49FA0033BE1}"/>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p:blipFill>
          <p:spPr>
            <a:xfrm>
              <a:off x="8008178" y="4444196"/>
              <a:ext cx="1759834" cy="1759834"/>
            </a:xfrm>
            <a:prstGeom prst="rect">
              <a:avLst/>
            </a:prstGeom>
          </p:spPr>
        </p:pic>
        <p:sp>
          <p:nvSpPr>
            <p:cNvPr id="58" name="TextBox 57">
              <a:extLst>
                <a:ext uri="{FF2B5EF4-FFF2-40B4-BE49-F238E27FC236}">
                  <a16:creationId xmlns:a16="http://schemas.microsoft.com/office/drawing/2014/main" id="{9F612660-150C-4C78-A7EC-D620ADC123A1}"/>
                </a:ext>
              </a:extLst>
            </p:cNvPr>
            <p:cNvSpPr txBox="1"/>
            <p:nvPr/>
          </p:nvSpPr>
          <p:spPr>
            <a:xfrm>
              <a:off x="8176993" y="5751719"/>
              <a:ext cx="1378430" cy="461665"/>
            </a:xfrm>
            <a:prstGeom prst="rect">
              <a:avLst/>
            </a:prstGeom>
            <a:noFill/>
          </p:spPr>
          <p:txBody>
            <a:bodyPr rtlCol="0" wrap="square">
              <a:spAutoFit/>
            </a:bodyPr>
            <a:lstStyle/>
            <a:p txid="130de72e88d61204551d19060ca36853">
              <a:pPr algn="ctr">
                <a:buClr>
                  <a:srgbClr val="008CCF"/>
                </a:buClr>
              </a:pPr>
              <a:r>
                <a:rPr lang="es-ES" sz="2400"/>
                <a:t>Périodes</a:t>
              </a:r>
            </a:p>
          </p:txBody>
        </p:sp>
      </p:grpSp>
      <p:cxnSp>
        <p:nvCxnSpPr>
          <p:cNvPr id="64" name="Straight Arrow Connector 63">
            <a:extLst>
              <a:ext uri="{FF2B5EF4-FFF2-40B4-BE49-F238E27FC236}">
                <a16:creationId xmlns:a16="http://schemas.microsoft.com/office/drawing/2014/main" id="{95B03FFA-DF16-4E1C-B143-EFBC3DE7E0F8}"/>
              </a:ext>
            </a:extLst>
          </p:cNvPr>
          <p:cNvCxnSpPr>
            <a:cxnSpLocks/>
          </p:cNvCxnSpPr>
          <p:nvPr/>
        </p:nvCxnSpPr>
        <p:spPr>
          <a:xfrm flipH="1">
            <a:off x="4416401" y="3884745"/>
            <a:ext cx="1025351" cy="539236"/>
          </a:xfrm>
          <a:prstGeom prst="straightConnector1">
            <a:avLst/>
          </a:prstGeom>
          <a:ln cap="rnd" w="53975">
            <a:solidFill>
              <a:schemeClr val="accent1"/>
            </a:solidFill>
            <a:prstDash val="solid"/>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7E31591A-329D-4C1D-B950-D350E8542660}"/>
              </a:ext>
            </a:extLst>
          </p:cNvPr>
          <p:cNvCxnSpPr>
            <a:cxnSpLocks/>
          </p:cNvCxnSpPr>
          <p:nvPr/>
        </p:nvCxnSpPr>
        <p:spPr>
          <a:xfrm>
            <a:off x="6750250" y="3875091"/>
            <a:ext cx="1035048" cy="544509"/>
          </a:xfrm>
          <a:prstGeom prst="straightConnector1">
            <a:avLst/>
          </a:prstGeom>
          <a:ln cap="rnd" w="53975">
            <a:solidFill>
              <a:schemeClr val="accent1"/>
            </a:solidFill>
            <a:prstDash val="solid"/>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FE002FC5-B0E0-4AC6-A0A8-518141565CE3}"/>
              </a:ext>
            </a:extLst>
          </p:cNvPr>
          <p:cNvCxnSpPr>
            <a:cxnSpLocks/>
          </p:cNvCxnSpPr>
          <p:nvPr/>
        </p:nvCxnSpPr>
        <p:spPr>
          <a:xfrm>
            <a:off x="6105589" y="3978791"/>
            <a:ext cx="9590" cy="384450"/>
          </a:xfrm>
          <a:prstGeom prst="straightConnector1">
            <a:avLst/>
          </a:prstGeom>
          <a:ln cap="rnd" w="53975">
            <a:solidFill>
              <a:schemeClr val="accent1"/>
            </a:solidFill>
            <a:prstDash val="solid"/>
            <a:headEnd len="lg" type="none" w="lg"/>
            <a:tailEnd type="arrow"/>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3718304864"/>
      </p:ext>
    </p:extLst>
  </p:cSld>
  <p:clrMapOvr>
    <a:masterClrMapping/>
  </p:clrMapOvr>
  <mc:AlternateContent xmlns:mc="http://schemas.openxmlformats.org/markup-compatibility/2006" xmlns:p159="http://schemas.microsoft.com/office/powerpoint/2015/09/main">
    <mc:Choice Requires="p159">
      <p:transition advTm="18297" spd="slow">
        <p159:morph option="byObject"/>
      </p:transition>
    </mc:Choice>
    <mc:Fallback xmlns="">
      <p:transition advTm="18297"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47" presetSubtype="0">
                                  <p:stCondLst>
                                    <p:cond delay="0"/>
                                  </p:stCondLst>
                                  <p:childTnLst>
                                    <p:set>
                                      <p:cBhvr>
                                        <p:cTn dur="1" fill="hold" id="6">
                                          <p:stCondLst>
                                            <p:cond delay="0"/>
                                          </p:stCondLst>
                                        </p:cTn>
                                        <p:tgtEl>
                                          <p:spTgt spid="5"/>
                                        </p:tgtEl>
                                        <p:attrNameLst>
                                          <p:attrName>style.visibility</p:attrName>
                                        </p:attrNameLst>
                                      </p:cBhvr>
                                      <p:to>
                                        <p:strVal val="visible"/>
                                      </p:to>
                                    </p:set>
                                    <p:animEffect filter="fade" transition="in">
                                      <p:cBhvr>
                                        <p:cTn dur="500" id="7"/>
                                        <p:tgtEl>
                                          <p:spTgt spid="5"/>
                                        </p:tgtEl>
                                      </p:cBhvr>
                                    </p:animEffect>
                                    <p:anim calcmode="lin" valueType="num">
                                      <p:cBhvr>
                                        <p:cTn dur="500" fill="hold" id="8"/>
                                        <p:tgtEl>
                                          <p:spTgt spid="5"/>
                                        </p:tgtEl>
                                        <p:attrNameLst>
                                          <p:attrName>ppt_x</p:attrName>
                                        </p:attrNameLst>
                                      </p:cBhvr>
                                      <p:tavLst>
                                        <p:tav tm="0">
                                          <p:val>
                                            <p:strVal val="#ppt_x"/>
                                          </p:val>
                                        </p:tav>
                                        <p:tav tm="100000">
                                          <p:val>
                                            <p:strVal val="#ppt_x"/>
                                          </p:val>
                                        </p:tav>
                                      </p:tavLst>
                                    </p:anim>
                                    <p:anim calcmode="lin" valueType="num">
                                      <p:cBhvr>
                                        <p:cTn dur="500" fill="hold" id="9"/>
                                        <p:tgtEl>
                                          <p:spTgt spid="5"/>
                                        </p:tgtEl>
                                        <p:attrNameLst>
                                          <p:attrName>ppt_y</p:attrName>
                                        </p:attrNameLst>
                                      </p:cBhvr>
                                      <p:tavLst>
                                        <p:tav tm="0">
                                          <p:val>
                                            <p:strVal val="#ppt_y-.1"/>
                                          </p:val>
                                        </p:tav>
                                        <p:tav tm="100000">
                                          <p:val>
                                            <p:strVal val="#ppt_y"/>
                                          </p:val>
                                        </p:tav>
                                      </p:tavLst>
                                    </p:anim>
                                  </p:childTnLst>
                                </p:cTn>
                              </p:par>
                            </p:childTnLst>
                          </p:cTn>
                        </p:par>
                        <p:par>
                          <p:cTn fill="hold" id="10">
                            <p:stCondLst>
                              <p:cond delay="500"/>
                            </p:stCondLst>
                            <p:childTnLst>
                              <p:par>
                                <p:cTn fill="hold" id="11" nodeType="afterEffect" presetClass="entr" presetID="47" presetSubtype="0">
                                  <p:stCondLst>
                                    <p:cond delay="0"/>
                                  </p:stCondLst>
                                  <p:childTnLst>
                                    <p:set>
                                      <p:cBhvr>
                                        <p:cTn dur="1" fill="hold" id="12">
                                          <p:stCondLst>
                                            <p:cond delay="0"/>
                                          </p:stCondLst>
                                        </p:cTn>
                                        <p:tgtEl>
                                          <p:spTgt spid="25"/>
                                        </p:tgtEl>
                                        <p:attrNameLst>
                                          <p:attrName>style.visibility</p:attrName>
                                        </p:attrNameLst>
                                      </p:cBhvr>
                                      <p:to>
                                        <p:strVal val="visible"/>
                                      </p:to>
                                    </p:set>
                                    <p:animEffect filter="fade" transition="in">
                                      <p:cBhvr>
                                        <p:cTn dur="500" id="13"/>
                                        <p:tgtEl>
                                          <p:spTgt spid="25"/>
                                        </p:tgtEl>
                                      </p:cBhvr>
                                    </p:animEffect>
                                    <p:anim calcmode="lin" valueType="num">
                                      <p:cBhvr>
                                        <p:cTn dur="500" fill="hold" id="14"/>
                                        <p:tgtEl>
                                          <p:spTgt spid="25"/>
                                        </p:tgtEl>
                                        <p:attrNameLst>
                                          <p:attrName>ppt_x</p:attrName>
                                        </p:attrNameLst>
                                      </p:cBhvr>
                                      <p:tavLst>
                                        <p:tav tm="0">
                                          <p:val>
                                            <p:strVal val="#ppt_x"/>
                                          </p:val>
                                        </p:tav>
                                        <p:tav tm="100000">
                                          <p:val>
                                            <p:strVal val="#ppt_x"/>
                                          </p:val>
                                        </p:tav>
                                      </p:tavLst>
                                    </p:anim>
                                    <p:anim calcmode="lin" valueType="num">
                                      <p:cBhvr>
                                        <p:cTn dur="500" fill="hold" id="15"/>
                                        <p:tgtEl>
                                          <p:spTgt spid="25"/>
                                        </p:tgtEl>
                                        <p:attrNameLst>
                                          <p:attrName>ppt_y</p:attrName>
                                        </p:attrNameLst>
                                      </p:cBhvr>
                                      <p:tavLst>
                                        <p:tav tm="0">
                                          <p:val>
                                            <p:strVal val="#ppt_y-.1"/>
                                          </p:val>
                                        </p:tav>
                                        <p:tav tm="100000">
                                          <p:val>
                                            <p:strVal val="#ppt_y"/>
                                          </p:val>
                                        </p:tav>
                                      </p:tavLst>
                                    </p:anim>
                                  </p:childTnLst>
                                </p:cTn>
                              </p:par>
                            </p:childTnLst>
                          </p:cTn>
                        </p:par>
                        <p:par>
                          <p:cTn fill="hold" id="16">
                            <p:stCondLst>
                              <p:cond delay="1000"/>
                            </p:stCondLst>
                            <p:childTnLst>
                              <p:par>
                                <p:cTn fill="hold" id="17" nodeType="afterEffect" presetClass="entr" presetID="47" presetSubtype="0">
                                  <p:stCondLst>
                                    <p:cond delay="0"/>
                                  </p:stCondLst>
                                  <p:childTnLst>
                                    <p:set>
                                      <p:cBhvr>
                                        <p:cTn dur="1" fill="hold" id="18">
                                          <p:stCondLst>
                                            <p:cond delay="0"/>
                                          </p:stCondLst>
                                        </p:cTn>
                                        <p:tgtEl>
                                          <p:spTgt spid="18"/>
                                        </p:tgtEl>
                                        <p:attrNameLst>
                                          <p:attrName>style.visibility</p:attrName>
                                        </p:attrNameLst>
                                      </p:cBhvr>
                                      <p:to>
                                        <p:strVal val="visible"/>
                                      </p:to>
                                    </p:set>
                                    <p:animEffect filter="fade" transition="in">
                                      <p:cBhvr>
                                        <p:cTn dur="500" id="19"/>
                                        <p:tgtEl>
                                          <p:spTgt spid="18"/>
                                        </p:tgtEl>
                                      </p:cBhvr>
                                    </p:animEffect>
                                    <p:anim calcmode="lin" valueType="num">
                                      <p:cBhvr>
                                        <p:cTn dur="500" fill="hold" id="20"/>
                                        <p:tgtEl>
                                          <p:spTgt spid="18"/>
                                        </p:tgtEl>
                                        <p:attrNameLst>
                                          <p:attrName>ppt_x</p:attrName>
                                        </p:attrNameLst>
                                      </p:cBhvr>
                                      <p:tavLst>
                                        <p:tav tm="0">
                                          <p:val>
                                            <p:strVal val="#ppt_x"/>
                                          </p:val>
                                        </p:tav>
                                        <p:tav tm="100000">
                                          <p:val>
                                            <p:strVal val="#ppt_x"/>
                                          </p:val>
                                        </p:tav>
                                      </p:tavLst>
                                    </p:anim>
                                    <p:anim calcmode="lin" valueType="num">
                                      <p:cBhvr>
                                        <p:cTn dur="500" fill="hold" id="21"/>
                                        <p:tgtEl>
                                          <p:spTgt spid="18"/>
                                        </p:tgtEl>
                                        <p:attrNameLst>
                                          <p:attrName>ppt_y</p:attrName>
                                        </p:attrNameLst>
                                      </p:cBhvr>
                                      <p:tavLst>
                                        <p:tav tm="0">
                                          <p:val>
                                            <p:strVal val="#ppt_y-.1"/>
                                          </p:val>
                                        </p:tav>
                                        <p:tav tm="100000">
                                          <p:val>
                                            <p:strVal val="#ppt_y"/>
                                          </p:val>
                                        </p:tav>
                                      </p:tavLst>
                                    </p:anim>
                                  </p:childTnLst>
                                </p:cTn>
                              </p:par>
                            </p:childTnLst>
                          </p:cTn>
                        </p:par>
                        <p:par>
                          <p:cTn fill="hold" id="22">
                            <p:stCondLst>
                              <p:cond delay="1500"/>
                            </p:stCondLst>
                            <p:childTnLst>
                              <p:par>
                                <p:cTn fill="hold" id="23" nodeType="afterEffect" presetClass="entr" presetID="47" presetSubtype="0">
                                  <p:stCondLst>
                                    <p:cond delay="0"/>
                                  </p:stCondLst>
                                  <p:childTnLst>
                                    <p:set>
                                      <p:cBhvr>
                                        <p:cTn dur="1" fill="hold" id="24">
                                          <p:stCondLst>
                                            <p:cond delay="0"/>
                                          </p:stCondLst>
                                        </p:cTn>
                                        <p:tgtEl>
                                          <p:spTgt spid="15"/>
                                        </p:tgtEl>
                                        <p:attrNameLst>
                                          <p:attrName>style.visibility</p:attrName>
                                        </p:attrNameLst>
                                      </p:cBhvr>
                                      <p:to>
                                        <p:strVal val="visible"/>
                                      </p:to>
                                    </p:set>
                                    <p:animEffect filter="fade" transition="in">
                                      <p:cBhvr>
                                        <p:cTn dur="500" id="25"/>
                                        <p:tgtEl>
                                          <p:spTgt spid="15"/>
                                        </p:tgtEl>
                                      </p:cBhvr>
                                    </p:animEffect>
                                    <p:anim calcmode="lin" valueType="num">
                                      <p:cBhvr>
                                        <p:cTn dur="500" fill="hold" id="26"/>
                                        <p:tgtEl>
                                          <p:spTgt spid="15"/>
                                        </p:tgtEl>
                                        <p:attrNameLst>
                                          <p:attrName>ppt_x</p:attrName>
                                        </p:attrNameLst>
                                      </p:cBhvr>
                                      <p:tavLst>
                                        <p:tav tm="0">
                                          <p:val>
                                            <p:strVal val="#ppt_x"/>
                                          </p:val>
                                        </p:tav>
                                        <p:tav tm="100000">
                                          <p:val>
                                            <p:strVal val="#ppt_x"/>
                                          </p:val>
                                        </p:tav>
                                      </p:tavLst>
                                    </p:anim>
                                    <p:anim calcmode="lin" valueType="num">
                                      <p:cBhvr>
                                        <p:cTn dur="500" fill="hold" id="27"/>
                                        <p:tgtEl>
                                          <p:spTgt spid="15"/>
                                        </p:tgtEl>
                                        <p:attrNameLst>
                                          <p:attrName>ppt_y</p:attrName>
                                        </p:attrNameLst>
                                      </p:cBhvr>
                                      <p:tavLst>
                                        <p:tav tm="0">
                                          <p:val>
                                            <p:strVal val="#ppt_y-.1"/>
                                          </p:val>
                                        </p:tav>
                                        <p:tav tm="100000">
                                          <p:val>
                                            <p:strVal val="#ppt_y"/>
                                          </p:val>
                                        </p:tav>
                                      </p:tavLst>
                                    </p:anim>
                                  </p:childTnLst>
                                </p:cTn>
                              </p:par>
                            </p:childTnLst>
                          </p:cTn>
                        </p:par>
                        <p:par>
                          <p:cTn fill="hold" id="28">
                            <p:stCondLst>
                              <p:cond delay="2000"/>
                            </p:stCondLst>
                            <p:childTnLst>
                              <p:par>
                                <p:cTn fill="hold" id="29" nodeType="afterEffect" presetClass="entr" presetID="47" presetSubtype="0">
                                  <p:stCondLst>
                                    <p:cond delay="0"/>
                                  </p:stCondLst>
                                  <p:childTnLst>
                                    <p:set>
                                      <p:cBhvr>
                                        <p:cTn dur="1" fill="hold" id="30">
                                          <p:stCondLst>
                                            <p:cond delay="0"/>
                                          </p:stCondLst>
                                        </p:cTn>
                                        <p:tgtEl>
                                          <p:spTgt spid="28"/>
                                        </p:tgtEl>
                                        <p:attrNameLst>
                                          <p:attrName>style.visibility</p:attrName>
                                        </p:attrNameLst>
                                      </p:cBhvr>
                                      <p:to>
                                        <p:strVal val="visible"/>
                                      </p:to>
                                    </p:set>
                                    <p:animEffect filter="fade" transition="in">
                                      <p:cBhvr>
                                        <p:cTn dur="500" id="31"/>
                                        <p:tgtEl>
                                          <p:spTgt spid="28"/>
                                        </p:tgtEl>
                                      </p:cBhvr>
                                    </p:animEffect>
                                    <p:anim calcmode="lin" valueType="num">
                                      <p:cBhvr>
                                        <p:cTn dur="500" fill="hold" id="32"/>
                                        <p:tgtEl>
                                          <p:spTgt spid="28"/>
                                        </p:tgtEl>
                                        <p:attrNameLst>
                                          <p:attrName>ppt_x</p:attrName>
                                        </p:attrNameLst>
                                      </p:cBhvr>
                                      <p:tavLst>
                                        <p:tav tm="0">
                                          <p:val>
                                            <p:strVal val="#ppt_x"/>
                                          </p:val>
                                        </p:tav>
                                        <p:tav tm="100000">
                                          <p:val>
                                            <p:strVal val="#ppt_x"/>
                                          </p:val>
                                        </p:tav>
                                      </p:tavLst>
                                    </p:anim>
                                    <p:anim calcmode="lin" valueType="num">
                                      <p:cBhvr>
                                        <p:cTn dur="500" fill="hold" id="33"/>
                                        <p:tgtEl>
                                          <p:spTgt spid="28"/>
                                        </p:tgtEl>
                                        <p:attrNameLst>
                                          <p:attrName>ppt_y</p:attrName>
                                        </p:attrNameLst>
                                      </p:cBhvr>
                                      <p:tavLst>
                                        <p:tav tm="0">
                                          <p:val>
                                            <p:strVal val="#ppt_y-.1"/>
                                          </p:val>
                                        </p:tav>
                                        <p:tav tm="100000">
                                          <p:val>
                                            <p:strVal val="#ppt_y"/>
                                          </p:val>
                                        </p:tav>
                                      </p:tavLst>
                                    </p:anim>
                                  </p:childTnLst>
                                </p:cTn>
                              </p:par>
                            </p:childTnLst>
                          </p:cTn>
                        </p:par>
                        <p:par>
                          <p:cTn fill="hold" id="34">
                            <p:stCondLst>
                              <p:cond delay="2500"/>
                            </p:stCondLst>
                            <p:childTnLst>
                              <p:par>
                                <p:cTn fill="hold" id="35" nodeType="afterEffect" presetClass="entr" presetID="47" presetSubtype="0">
                                  <p:stCondLst>
                                    <p:cond delay="0"/>
                                  </p:stCondLst>
                                  <p:childTnLst>
                                    <p:set>
                                      <p:cBhvr>
                                        <p:cTn dur="1" fill="hold" id="36">
                                          <p:stCondLst>
                                            <p:cond delay="0"/>
                                          </p:stCondLst>
                                        </p:cTn>
                                        <p:tgtEl>
                                          <p:spTgt spid="31"/>
                                        </p:tgtEl>
                                        <p:attrNameLst>
                                          <p:attrName>style.visibility</p:attrName>
                                        </p:attrNameLst>
                                      </p:cBhvr>
                                      <p:to>
                                        <p:strVal val="visible"/>
                                      </p:to>
                                    </p:set>
                                    <p:animEffect filter="fade" transition="in">
                                      <p:cBhvr>
                                        <p:cTn dur="500" id="37"/>
                                        <p:tgtEl>
                                          <p:spTgt spid="31"/>
                                        </p:tgtEl>
                                      </p:cBhvr>
                                    </p:animEffect>
                                    <p:anim calcmode="lin" valueType="num">
                                      <p:cBhvr>
                                        <p:cTn dur="500" fill="hold" id="38"/>
                                        <p:tgtEl>
                                          <p:spTgt spid="31"/>
                                        </p:tgtEl>
                                        <p:attrNameLst>
                                          <p:attrName>ppt_x</p:attrName>
                                        </p:attrNameLst>
                                      </p:cBhvr>
                                      <p:tavLst>
                                        <p:tav tm="0">
                                          <p:val>
                                            <p:strVal val="#ppt_x"/>
                                          </p:val>
                                        </p:tav>
                                        <p:tav tm="100000">
                                          <p:val>
                                            <p:strVal val="#ppt_x"/>
                                          </p:val>
                                        </p:tav>
                                      </p:tavLst>
                                    </p:anim>
                                    <p:anim calcmode="lin" valueType="num">
                                      <p:cBhvr>
                                        <p:cTn dur="500" fill="hold" id="39"/>
                                        <p:tgtEl>
                                          <p:spTgt spid="31"/>
                                        </p:tgtEl>
                                        <p:attrNameLst>
                                          <p:attrName>ppt_y</p:attrName>
                                        </p:attrNameLst>
                                      </p:cBhvr>
                                      <p:tavLst>
                                        <p:tav tm="0">
                                          <p:val>
                                            <p:strVal val="#ppt_y-.1"/>
                                          </p:val>
                                        </p:tav>
                                        <p:tav tm="100000">
                                          <p:val>
                                            <p:strVal val="#ppt_y"/>
                                          </p:val>
                                        </p:tav>
                                      </p:tavLst>
                                    </p:anim>
                                  </p:childTnLst>
                                </p:cTn>
                              </p:par>
                            </p:childTnLst>
                          </p:cTn>
                        </p:par>
                        <p:par>
                          <p:cTn fill="hold" id="40">
                            <p:stCondLst>
                              <p:cond delay="3000"/>
                            </p:stCondLst>
                            <p:childTnLst>
                              <p:par>
                                <p:cTn fill="hold" id="41" nodeType="afterEffect" presetClass="entr" presetID="47" presetSubtype="0">
                                  <p:stCondLst>
                                    <p:cond delay="0"/>
                                  </p:stCondLst>
                                  <p:childTnLst>
                                    <p:set>
                                      <p:cBhvr>
                                        <p:cTn dur="1" fill="hold" id="42">
                                          <p:stCondLst>
                                            <p:cond delay="0"/>
                                          </p:stCondLst>
                                        </p:cTn>
                                        <p:tgtEl>
                                          <p:spTgt spid="10"/>
                                        </p:tgtEl>
                                        <p:attrNameLst>
                                          <p:attrName>style.visibility</p:attrName>
                                        </p:attrNameLst>
                                      </p:cBhvr>
                                      <p:to>
                                        <p:strVal val="visible"/>
                                      </p:to>
                                    </p:set>
                                    <p:animEffect filter="fade" transition="in">
                                      <p:cBhvr>
                                        <p:cTn dur="500" id="43"/>
                                        <p:tgtEl>
                                          <p:spTgt spid="10"/>
                                        </p:tgtEl>
                                      </p:cBhvr>
                                    </p:animEffect>
                                    <p:anim calcmode="lin" valueType="num">
                                      <p:cBhvr>
                                        <p:cTn dur="500" fill="hold" id="44"/>
                                        <p:tgtEl>
                                          <p:spTgt spid="10"/>
                                        </p:tgtEl>
                                        <p:attrNameLst>
                                          <p:attrName>ppt_x</p:attrName>
                                        </p:attrNameLst>
                                      </p:cBhvr>
                                      <p:tavLst>
                                        <p:tav tm="0">
                                          <p:val>
                                            <p:strVal val="#ppt_x"/>
                                          </p:val>
                                        </p:tav>
                                        <p:tav tm="100000">
                                          <p:val>
                                            <p:strVal val="#ppt_x"/>
                                          </p:val>
                                        </p:tav>
                                      </p:tavLst>
                                    </p:anim>
                                    <p:anim calcmode="lin" valueType="num">
                                      <p:cBhvr>
                                        <p:cTn dur="500" fill="hold" id="45"/>
                                        <p:tgtEl>
                                          <p:spTgt spid="10"/>
                                        </p:tgtEl>
                                        <p:attrNameLst>
                                          <p:attrName>ppt_y</p:attrName>
                                        </p:attrNameLst>
                                      </p:cBhvr>
                                      <p:tavLst>
                                        <p:tav tm="0">
                                          <p:val>
                                            <p:strVal val="#ppt_y-.1"/>
                                          </p:val>
                                        </p:tav>
                                        <p:tav tm="100000">
                                          <p:val>
                                            <p:strVal val="#ppt_y"/>
                                          </p:val>
                                        </p:tav>
                                      </p:tavLst>
                                    </p:anim>
                                  </p:childTnLst>
                                </p:cTn>
                              </p:par>
                            </p:childTnLst>
                          </p:cTn>
                        </p:par>
                      </p:childTnLst>
                    </p:cTn>
                  </p:par>
                  <p:par>
                    <p:cTn fill="hold" id="46">
                      <p:stCondLst>
                        <p:cond delay="indefinite"/>
                      </p:stCondLst>
                      <p:childTnLst>
                        <p:par>
                          <p:cTn fill="hold" id="47">
                            <p:stCondLst>
                              <p:cond delay="0"/>
                            </p:stCondLst>
                            <p:childTnLst>
                              <p:par>
                                <p:cTn fill="hold" id="48" nodeType="clickEffect" presetClass="entr" presetID="22" presetSubtype="8" repeatCount="2000">
                                  <p:stCondLst>
                                    <p:cond delay="0"/>
                                  </p:stCondLst>
                                  <p:childTnLst>
                                    <p:set>
                                      <p:cBhvr>
                                        <p:cTn dur="1" fill="hold" id="49">
                                          <p:stCondLst>
                                            <p:cond delay="0"/>
                                          </p:stCondLst>
                                        </p:cTn>
                                        <p:tgtEl>
                                          <p:spTgt spid="37"/>
                                        </p:tgtEl>
                                        <p:attrNameLst>
                                          <p:attrName>style.visibility</p:attrName>
                                        </p:attrNameLst>
                                      </p:cBhvr>
                                      <p:to>
                                        <p:strVal val="visible"/>
                                      </p:to>
                                    </p:set>
                                    <p:animEffect filter="wipe(left)" transition="in">
                                      <p:cBhvr>
                                        <p:cTn dur="1500" id="50"/>
                                        <p:tgtEl>
                                          <p:spTgt spid="37"/>
                                        </p:tgtEl>
                                      </p:cBhvr>
                                    </p:animEffect>
                                  </p:childTnLst>
                                </p:cTn>
                              </p:par>
                              <p:par>
                                <p:cTn fill="hold" id="51" nodeType="withEffect" presetClass="entr" presetID="22" presetSubtype="2" repeatCount="2000">
                                  <p:stCondLst>
                                    <p:cond delay="0"/>
                                  </p:stCondLst>
                                  <p:childTnLst>
                                    <p:set>
                                      <p:cBhvr>
                                        <p:cTn dur="1" fill="hold" id="52">
                                          <p:stCondLst>
                                            <p:cond delay="0"/>
                                          </p:stCondLst>
                                        </p:cTn>
                                        <p:tgtEl>
                                          <p:spTgt spid="38"/>
                                        </p:tgtEl>
                                        <p:attrNameLst>
                                          <p:attrName>style.visibility</p:attrName>
                                        </p:attrNameLst>
                                      </p:cBhvr>
                                      <p:to>
                                        <p:strVal val="visible"/>
                                      </p:to>
                                    </p:set>
                                    <p:animEffect filter="wipe(right)" transition="in">
                                      <p:cBhvr>
                                        <p:cTn dur="1500" id="53"/>
                                        <p:tgtEl>
                                          <p:spTgt spid="38"/>
                                        </p:tgtEl>
                                      </p:cBhvr>
                                    </p:animEffect>
                                  </p:childTnLst>
                                </p:cTn>
                              </p:par>
                              <p:par>
                                <p:cTn fill="hold" id="54" nodeType="withEffect" presetClass="entr" presetID="22" presetSubtype="2" repeatCount="2000">
                                  <p:stCondLst>
                                    <p:cond delay="0"/>
                                  </p:stCondLst>
                                  <p:childTnLst>
                                    <p:set>
                                      <p:cBhvr>
                                        <p:cTn dur="1" fill="hold" id="55">
                                          <p:stCondLst>
                                            <p:cond delay="0"/>
                                          </p:stCondLst>
                                        </p:cTn>
                                        <p:tgtEl>
                                          <p:spTgt spid="41"/>
                                        </p:tgtEl>
                                        <p:attrNameLst>
                                          <p:attrName>style.visibility</p:attrName>
                                        </p:attrNameLst>
                                      </p:cBhvr>
                                      <p:to>
                                        <p:strVal val="visible"/>
                                      </p:to>
                                    </p:set>
                                    <p:animEffect filter="wipe(right)" transition="in">
                                      <p:cBhvr>
                                        <p:cTn dur="1500" id="56"/>
                                        <p:tgtEl>
                                          <p:spTgt spid="41"/>
                                        </p:tgtEl>
                                      </p:cBhvr>
                                    </p:animEffect>
                                  </p:childTnLst>
                                </p:cTn>
                              </p:par>
                              <p:par>
                                <p:cTn fill="hold" id="57" nodeType="withEffect" presetClass="entr" presetID="22" presetSubtype="1" repeatCount="2000">
                                  <p:stCondLst>
                                    <p:cond delay="0"/>
                                  </p:stCondLst>
                                  <p:childTnLst>
                                    <p:set>
                                      <p:cBhvr>
                                        <p:cTn dur="1" fill="hold" id="58">
                                          <p:stCondLst>
                                            <p:cond delay="0"/>
                                          </p:stCondLst>
                                        </p:cTn>
                                        <p:tgtEl>
                                          <p:spTgt spid="44"/>
                                        </p:tgtEl>
                                        <p:attrNameLst>
                                          <p:attrName>style.visibility</p:attrName>
                                        </p:attrNameLst>
                                      </p:cBhvr>
                                      <p:to>
                                        <p:strVal val="visible"/>
                                      </p:to>
                                    </p:set>
                                    <p:animEffect filter="wipe(up)" transition="in">
                                      <p:cBhvr>
                                        <p:cTn dur="1500" id="59"/>
                                        <p:tgtEl>
                                          <p:spTgt spid="44"/>
                                        </p:tgtEl>
                                      </p:cBhvr>
                                    </p:animEffect>
                                  </p:childTnLst>
                                </p:cTn>
                              </p:par>
                              <p:par>
                                <p:cTn fill="hold" id="60" nodeType="withEffect" presetClass="entr" presetID="22" presetSubtype="8" repeatCount="2000">
                                  <p:stCondLst>
                                    <p:cond delay="0"/>
                                  </p:stCondLst>
                                  <p:childTnLst>
                                    <p:set>
                                      <p:cBhvr>
                                        <p:cTn dur="1" fill="hold" id="61">
                                          <p:stCondLst>
                                            <p:cond delay="0"/>
                                          </p:stCondLst>
                                        </p:cTn>
                                        <p:tgtEl>
                                          <p:spTgt spid="46"/>
                                        </p:tgtEl>
                                        <p:attrNameLst>
                                          <p:attrName>style.visibility</p:attrName>
                                        </p:attrNameLst>
                                      </p:cBhvr>
                                      <p:to>
                                        <p:strVal val="visible"/>
                                      </p:to>
                                    </p:set>
                                    <p:animEffect filter="wipe(left)" transition="in">
                                      <p:cBhvr>
                                        <p:cTn dur="1500" id="62"/>
                                        <p:tgtEl>
                                          <p:spTgt spid="46"/>
                                        </p:tgtEl>
                                      </p:cBhvr>
                                    </p:animEffect>
                                  </p:childTnLst>
                                </p:cTn>
                              </p:par>
                              <p:par>
                                <p:cTn fill="hold" id="63" nodeType="withEffect" presetClass="entr" presetID="22" presetSubtype="2" repeatCount="2000">
                                  <p:stCondLst>
                                    <p:cond delay="0"/>
                                  </p:stCondLst>
                                  <p:childTnLst>
                                    <p:set>
                                      <p:cBhvr>
                                        <p:cTn dur="1" fill="hold" id="64">
                                          <p:stCondLst>
                                            <p:cond delay="0"/>
                                          </p:stCondLst>
                                        </p:cTn>
                                        <p:tgtEl>
                                          <p:spTgt spid="48"/>
                                        </p:tgtEl>
                                        <p:attrNameLst>
                                          <p:attrName>style.visibility</p:attrName>
                                        </p:attrNameLst>
                                      </p:cBhvr>
                                      <p:to>
                                        <p:strVal val="visible"/>
                                      </p:to>
                                    </p:set>
                                    <p:animEffect filter="wipe(right)" transition="in">
                                      <p:cBhvr>
                                        <p:cTn dur="1500" id="65"/>
                                        <p:tgtEl>
                                          <p:spTgt spid="48"/>
                                        </p:tgtEl>
                                      </p:cBhvr>
                                    </p:animEffect>
                                  </p:childTnLst>
                                </p:cTn>
                              </p:par>
                              <p:par>
                                <p:cTn fill="hold" id="66" nodeType="withEffect" presetClass="entr" presetID="22" presetSubtype="8" repeatCount="2000">
                                  <p:stCondLst>
                                    <p:cond delay="0"/>
                                  </p:stCondLst>
                                  <p:childTnLst>
                                    <p:set>
                                      <p:cBhvr>
                                        <p:cTn dur="1" fill="hold" id="67">
                                          <p:stCondLst>
                                            <p:cond delay="0"/>
                                          </p:stCondLst>
                                        </p:cTn>
                                        <p:tgtEl>
                                          <p:spTgt spid="51"/>
                                        </p:tgtEl>
                                        <p:attrNameLst>
                                          <p:attrName>style.visibility</p:attrName>
                                        </p:attrNameLst>
                                      </p:cBhvr>
                                      <p:to>
                                        <p:strVal val="visible"/>
                                      </p:to>
                                    </p:set>
                                    <p:animEffect filter="wipe(left)" transition="in">
                                      <p:cBhvr>
                                        <p:cTn dur="1500" id="68"/>
                                        <p:tgtEl>
                                          <p:spTgt spid="51"/>
                                        </p:tgtEl>
                                      </p:cBhvr>
                                    </p:animEffect>
                                  </p:childTnLst>
                                </p:cTn>
                              </p:par>
                            </p:childTnLst>
                          </p:cTn>
                        </p:par>
                      </p:childTnLst>
                    </p:cTn>
                  </p:par>
                  <p:par>
                    <p:cTn fill="hold" id="69">
                      <p:stCondLst>
                        <p:cond delay="indefinite"/>
                      </p:stCondLst>
                      <p:childTnLst>
                        <p:par>
                          <p:cTn fill="hold" id="70">
                            <p:stCondLst>
                              <p:cond delay="0"/>
                            </p:stCondLst>
                            <p:childTnLst>
                              <p:par>
                                <p:cTn fill="hold" id="71" nodeType="clickEffect" presetClass="entr" presetID="22" presetSubtype="1">
                                  <p:stCondLst>
                                    <p:cond delay="0"/>
                                  </p:stCondLst>
                                  <p:childTnLst>
                                    <p:set>
                                      <p:cBhvr>
                                        <p:cTn dur="1" fill="hold" id="72">
                                          <p:stCondLst>
                                            <p:cond delay="0"/>
                                          </p:stCondLst>
                                        </p:cTn>
                                        <p:tgtEl>
                                          <p:spTgt spid="64"/>
                                        </p:tgtEl>
                                        <p:attrNameLst>
                                          <p:attrName>style.visibility</p:attrName>
                                        </p:attrNameLst>
                                      </p:cBhvr>
                                      <p:to>
                                        <p:strVal val="visible"/>
                                      </p:to>
                                    </p:set>
                                    <p:animEffect filter="wipe(up)" transition="in">
                                      <p:cBhvr>
                                        <p:cTn dur="500" id="73"/>
                                        <p:tgtEl>
                                          <p:spTgt spid="64"/>
                                        </p:tgtEl>
                                      </p:cBhvr>
                                    </p:animEffect>
                                  </p:childTnLst>
                                </p:cTn>
                              </p:par>
                              <p:par>
                                <p:cTn fill="hold" id="74" nodeType="withEffect" presetClass="entr" presetID="22" presetSubtype="1">
                                  <p:stCondLst>
                                    <p:cond delay="0"/>
                                  </p:stCondLst>
                                  <p:childTnLst>
                                    <p:set>
                                      <p:cBhvr>
                                        <p:cTn dur="1" fill="hold" id="75">
                                          <p:stCondLst>
                                            <p:cond delay="0"/>
                                          </p:stCondLst>
                                        </p:cTn>
                                        <p:tgtEl>
                                          <p:spTgt spid="67"/>
                                        </p:tgtEl>
                                        <p:attrNameLst>
                                          <p:attrName>style.visibility</p:attrName>
                                        </p:attrNameLst>
                                      </p:cBhvr>
                                      <p:to>
                                        <p:strVal val="visible"/>
                                      </p:to>
                                    </p:set>
                                    <p:animEffect filter="wipe(up)" transition="in">
                                      <p:cBhvr>
                                        <p:cTn dur="500" id="76"/>
                                        <p:tgtEl>
                                          <p:spTgt spid="67"/>
                                        </p:tgtEl>
                                      </p:cBhvr>
                                    </p:animEffect>
                                  </p:childTnLst>
                                </p:cTn>
                              </p:par>
                              <p:par>
                                <p:cTn fill="hold" id="77" nodeType="withEffect" presetClass="entr" presetID="22" presetSubtype="1">
                                  <p:stCondLst>
                                    <p:cond delay="0"/>
                                  </p:stCondLst>
                                  <p:childTnLst>
                                    <p:set>
                                      <p:cBhvr>
                                        <p:cTn dur="1" fill="hold" id="78">
                                          <p:stCondLst>
                                            <p:cond delay="0"/>
                                          </p:stCondLst>
                                        </p:cTn>
                                        <p:tgtEl>
                                          <p:spTgt spid="70"/>
                                        </p:tgtEl>
                                        <p:attrNameLst>
                                          <p:attrName>style.visibility</p:attrName>
                                        </p:attrNameLst>
                                      </p:cBhvr>
                                      <p:to>
                                        <p:strVal val="visible"/>
                                      </p:to>
                                    </p:set>
                                    <p:animEffect filter="wipe(up)" transition="in">
                                      <p:cBhvr>
                                        <p:cTn dur="500" id="79"/>
                                        <p:tgtEl>
                                          <p:spTgt spid="70"/>
                                        </p:tgtEl>
                                      </p:cBhvr>
                                    </p:animEffect>
                                  </p:childTnLst>
                                </p:cTn>
                              </p:par>
                            </p:childTnLst>
                          </p:cTn>
                        </p:par>
                      </p:childTnLst>
                    </p:cTn>
                  </p:par>
                  <p:par>
                    <p:cTn fill="hold" id="80">
                      <p:stCondLst>
                        <p:cond delay="indefinite"/>
                      </p:stCondLst>
                      <p:childTnLst>
                        <p:par>
                          <p:cTn fill="hold" id="81">
                            <p:stCondLst>
                              <p:cond delay="0"/>
                            </p:stCondLst>
                            <p:childTnLst>
                              <p:par>
                                <p:cTn fill="hold" id="82" nodeType="clickEffect" presetClass="entr" presetID="10" presetSubtype="0">
                                  <p:stCondLst>
                                    <p:cond delay="0"/>
                                  </p:stCondLst>
                                  <p:childTnLst>
                                    <p:set>
                                      <p:cBhvr>
                                        <p:cTn dur="1" fill="hold" id="83">
                                          <p:stCondLst>
                                            <p:cond delay="0"/>
                                          </p:stCondLst>
                                        </p:cTn>
                                        <p:tgtEl>
                                          <p:spTgt spid="59"/>
                                        </p:tgtEl>
                                        <p:attrNameLst>
                                          <p:attrName>style.visibility</p:attrName>
                                        </p:attrNameLst>
                                      </p:cBhvr>
                                      <p:to>
                                        <p:strVal val="visible"/>
                                      </p:to>
                                    </p:set>
                                    <p:animEffect filter="fade" transition="in">
                                      <p:cBhvr>
                                        <p:cTn dur="500" id="84"/>
                                        <p:tgtEl>
                                          <p:spTgt spid="59"/>
                                        </p:tgtEl>
                                      </p:cBhvr>
                                    </p:animEffect>
                                  </p:childTnLst>
                                </p:cTn>
                              </p:par>
                            </p:childTnLst>
                          </p:cTn>
                        </p:par>
                      </p:childTnLst>
                    </p:cTn>
                  </p:par>
                  <p:par>
                    <p:cTn fill="hold" id="85">
                      <p:stCondLst>
                        <p:cond delay="indefinite"/>
                      </p:stCondLst>
                      <p:childTnLst>
                        <p:par>
                          <p:cTn fill="hold" id="86">
                            <p:stCondLst>
                              <p:cond delay="0"/>
                            </p:stCondLst>
                            <p:childTnLst>
                              <p:par>
                                <p:cTn fill="hold" id="87" nodeType="clickEffect" presetClass="entr" presetID="10" presetSubtype="0">
                                  <p:stCondLst>
                                    <p:cond delay="0"/>
                                  </p:stCondLst>
                                  <p:childTnLst>
                                    <p:set>
                                      <p:cBhvr>
                                        <p:cTn dur="1" fill="hold" id="88">
                                          <p:stCondLst>
                                            <p:cond delay="0"/>
                                          </p:stCondLst>
                                        </p:cTn>
                                        <p:tgtEl>
                                          <p:spTgt spid="61"/>
                                        </p:tgtEl>
                                        <p:attrNameLst>
                                          <p:attrName>style.visibility</p:attrName>
                                        </p:attrNameLst>
                                      </p:cBhvr>
                                      <p:to>
                                        <p:strVal val="visible"/>
                                      </p:to>
                                    </p:set>
                                    <p:animEffect filter="fade" transition="in">
                                      <p:cBhvr>
                                        <p:cTn dur="500" id="89"/>
                                        <p:tgtEl>
                                          <p:spTgt spid="61"/>
                                        </p:tgtEl>
                                      </p:cBhvr>
                                    </p:animEffect>
                                  </p:childTnLst>
                                </p:cTn>
                              </p:par>
                            </p:childTnLst>
                          </p:cTn>
                        </p:par>
                      </p:childTnLst>
                    </p:cTn>
                  </p:par>
                  <p:par>
                    <p:cTn fill="hold" id="90">
                      <p:stCondLst>
                        <p:cond delay="indefinite"/>
                      </p:stCondLst>
                      <p:childTnLst>
                        <p:par>
                          <p:cTn fill="hold" id="91">
                            <p:stCondLst>
                              <p:cond delay="0"/>
                            </p:stCondLst>
                            <p:childTnLst>
                              <p:par>
                                <p:cTn fill="hold" id="92" nodeType="clickEffect" presetClass="entr" presetID="10" presetSubtype="0">
                                  <p:stCondLst>
                                    <p:cond delay="0"/>
                                  </p:stCondLst>
                                  <p:childTnLst>
                                    <p:set>
                                      <p:cBhvr>
                                        <p:cTn dur="1" fill="hold" id="93">
                                          <p:stCondLst>
                                            <p:cond delay="0"/>
                                          </p:stCondLst>
                                        </p:cTn>
                                        <p:tgtEl>
                                          <p:spTgt spid="60"/>
                                        </p:tgtEl>
                                        <p:attrNameLst>
                                          <p:attrName>style.visibility</p:attrName>
                                        </p:attrNameLst>
                                      </p:cBhvr>
                                      <p:to>
                                        <p:strVal val="visible"/>
                                      </p:to>
                                    </p:set>
                                    <p:animEffect filter="fade" transition="in">
                                      <p:cBhvr>
                                        <p:cTn dur="500" id="94"/>
                                        <p:tgtEl>
                                          <p:spTgt spid="60"/>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2" name="Picture 5">
            <a:extLst>
              <a:ext uri="{FF2B5EF4-FFF2-40B4-BE49-F238E27FC236}">
                <a16:creationId xmlns:a16="http://schemas.microsoft.com/office/drawing/2014/main" id="{B9EAFE60-35E3-48E3-95F0-9D4906CA6B4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5129608" y="752351"/>
            <a:ext cx="1953629" cy="1953629"/>
          </a:xfrm>
          <a:prstGeom prst="rect">
            <a:avLst/>
          </a:prstGeom>
        </p:spPr>
      </p:pic>
      <p:grpSp>
        <p:nvGrpSpPr>
          <p:cNvPr id="3" name="Group 2">
            <a:extLst>
              <a:ext uri="{FF2B5EF4-FFF2-40B4-BE49-F238E27FC236}">
                <a16:creationId xmlns:a16="http://schemas.microsoft.com/office/drawing/2014/main" id="{73B42847-E0A4-4737-B6EA-7B646BE25B34}"/>
              </a:ext>
            </a:extLst>
          </p:cNvPr>
          <p:cNvGrpSpPr/>
          <p:nvPr/>
        </p:nvGrpSpPr>
        <p:grpSpPr>
          <a:xfrm>
            <a:off x="2259006" y="2118847"/>
            <a:ext cx="2362200" cy="2012141"/>
            <a:chOff x="2259006" y="4318042"/>
            <a:chExt cx="2362200" cy="2012141"/>
          </a:xfrm>
        </p:grpSpPr>
        <p:pic>
          <p:nvPicPr>
            <p:cNvPr id="4" name="Graphic 23">
              <a:extLst>
                <a:ext uri="{FF2B5EF4-FFF2-40B4-BE49-F238E27FC236}">
                  <a16:creationId xmlns:a16="http://schemas.microsoft.com/office/drawing/2014/main" id="{A640F4AD-20CC-4E95-895B-23E6DF80ADCB}"/>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2476643" y="4318042"/>
              <a:ext cx="2012141" cy="2012141"/>
            </a:xfrm>
            <a:prstGeom prst="rect">
              <a:avLst/>
            </a:prstGeom>
          </p:spPr>
        </p:pic>
        <p:sp>
          <p:nvSpPr>
            <p:cNvPr id="5" name="TextBox 4">
              <a:extLst>
                <a:ext uri="{FF2B5EF4-FFF2-40B4-BE49-F238E27FC236}">
                  <a16:creationId xmlns:a16="http://schemas.microsoft.com/office/drawing/2014/main" id="{80C79FA9-0876-42BD-A2B9-5DDF820E49FA}"/>
                </a:ext>
              </a:extLst>
            </p:cNvPr>
            <p:cNvSpPr txBox="1"/>
            <p:nvPr/>
          </p:nvSpPr>
          <p:spPr>
            <a:xfrm>
              <a:off x="2259006" y="5751719"/>
              <a:ext cx="2362200" cy="461665"/>
            </a:xfrm>
            <a:prstGeom prst="rect">
              <a:avLst/>
            </a:prstGeom>
            <a:noFill/>
          </p:spPr>
          <p:txBody>
            <a:bodyPr rtlCol="0" wrap="square">
              <a:spAutoFit/>
            </a:bodyPr>
            <a:lstStyle/>
            <a:p txid="a54b6d384f19dc1c487bc8b959be861a">
              <a:pPr algn="ctr">
                <a:buClr>
                  <a:srgbClr val="008CCF"/>
                </a:buClr>
              </a:pPr>
              <a:r>
                <a:rPr lang="es-ES" sz="2400"/>
                <a:t>Éléments de données</a:t>
              </a:r>
            </a:p>
          </p:txBody>
        </p:sp>
      </p:grpSp>
      <p:grpSp>
        <p:nvGrpSpPr>
          <p:cNvPr id="6" name="Group 5">
            <a:extLst>
              <a:ext uri="{FF2B5EF4-FFF2-40B4-BE49-F238E27FC236}">
                <a16:creationId xmlns:a16="http://schemas.microsoft.com/office/drawing/2014/main" id="{5899DB59-9907-4C34-B60A-5B564B07509F}"/>
              </a:ext>
            </a:extLst>
          </p:cNvPr>
          <p:cNvGrpSpPr/>
          <p:nvPr/>
        </p:nvGrpSpPr>
        <p:grpSpPr>
          <a:xfrm>
            <a:off x="4459184" y="2548210"/>
            <a:ext cx="3326114" cy="2013615"/>
            <a:chOff x="4459184" y="4492757"/>
            <a:chExt cx="3326114" cy="2013615"/>
          </a:xfrm>
        </p:grpSpPr>
        <p:pic>
          <p:nvPicPr>
            <p:cNvPr id="7" name="Graphic 6">
              <a:extLst>
                <a:ext uri="{FF2B5EF4-FFF2-40B4-BE49-F238E27FC236}">
                  <a16:creationId xmlns:a16="http://schemas.microsoft.com/office/drawing/2014/main" id="{6D03C8E5-C0DB-41A1-A913-5A63287C1DF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5162578" y="4492757"/>
              <a:ext cx="1935636" cy="1935636"/>
            </a:xfrm>
            <a:prstGeom prst="rect">
              <a:avLst/>
            </a:prstGeom>
          </p:spPr>
        </p:pic>
        <p:sp>
          <p:nvSpPr>
            <p:cNvPr id="8" name="TextBox 7">
              <a:extLst>
                <a:ext uri="{FF2B5EF4-FFF2-40B4-BE49-F238E27FC236}">
                  <a16:creationId xmlns:a16="http://schemas.microsoft.com/office/drawing/2014/main" id="{8DCD29D2-EA4E-426D-938C-D24FFC9F618D}"/>
                </a:ext>
              </a:extLst>
            </p:cNvPr>
            <p:cNvSpPr txBox="1"/>
            <p:nvPr/>
          </p:nvSpPr>
          <p:spPr>
            <a:xfrm>
              <a:off x="4459184" y="6044707"/>
              <a:ext cx="3326114" cy="461665"/>
            </a:xfrm>
            <a:prstGeom prst="rect">
              <a:avLst/>
            </a:prstGeom>
            <a:noFill/>
          </p:spPr>
          <p:txBody>
            <a:bodyPr rtlCol="0" wrap="square">
              <a:spAutoFit/>
            </a:bodyPr>
            <a:lstStyle/>
            <a:p txid="4d0bf5c18e3aab1dcd988b7fffe721cf">
              <a:pPr algn="ctr">
                <a:buClr>
                  <a:srgbClr val="008CCF"/>
                </a:buClr>
              </a:pPr>
              <a:r>
                <a:rPr lang="es-ES" sz="2400"/>
                <a:t>Unités d’organisation</a:t>
              </a:r>
            </a:p>
          </p:txBody>
        </p:sp>
      </p:grpSp>
      <p:grpSp>
        <p:nvGrpSpPr>
          <p:cNvPr id="9" name="Group 8">
            <a:extLst>
              <a:ext uri="{FF2B5EF4-FFF2-40B4-BE49-F238E27FC236}">
                <a16:creationId xmlns:a16="http://schemas.microsoft.com/office/drawing/2014/main" id="{5FC1DCD1-657A-4195-AA4C-951A478468E0}"/>
              </a:ext>
            </a:extLst>
          </p:cNvPr>
          <p:cNvGrpSpPr/>
          <p:nvPr/>
        </p:nvGrpSpPr>
        <p:grpSpPr>
          <a:xfrm>
            <a:off x="7811407" y="2240323"/>
            <a:ext cx="1759834" cy="1769188"/>
            <a:chOff x="8008178" y="4444196"/>
            <a:chExt cx="1759834" cy="1769188"/>
          </a:xfrm>
        </p:grpSpPr>
        <p:pic>
          <p:nvPicPr>
            <p:cNvPr id="10" name="Graphic 9">
              <a:extLst>
                <a:ext uri="{FF2B5EF4-FFF2-40B4-BE49-F238E27FC236}">
                  <a16:creationId xmlns:a16="http://schemas.microsoft.com/office/drawing/2014/main" id="{88B1156C-732F-4C8E-954A-E2800F21904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8008178" y="4444196"/>
              <a:ext cx="1759834" cy="1759834"/>
            </a:xfrm>
            <a:prstGeom prst="rect">
              <a:avLst/>
            </a:prstGeom>
          </p:spPr>
        </p:pic>
        <p:sp>
          <p:nvSpPr>
            <p:cNvPr id="11" name="TextBox 10">
              <a:extLst>
                <a:ext uri="{FF2B5EF4-FFF2-40B4-BE49-F238E27FC236}">
                  <a16:creationId xmlns:a16="http://schemas.microsoft.com/office/drawing/2014/main" id="{83654DC6-A0CA-4D49-BFDC-AA9400D760E4}"/>
                </a:ext>
              </a:extLst>
            </p:cNvPr>
            <p:cNvSpPr txBox="1"/>
            <p:nvPr/>
          </p:nvSpPr>
          <p:spPr>
            <a:xfrm>
              <a:off x="8176993" y="5751719"/>
              <a:ext cx="1378430" cy="461665"/>
            </a:xfrm>
            <a:prstGeom prst="rect">
              <a:avLst/>
            </a:prstGeom>
            <a:noFill/>
          </p:spPr>
          <p:txBody>
            <a:bodyPr rtlCol="0" wrap="square">
              <a:spAutoFit/>
            </a:bodyPr>
            <a:lstStyle/>
            <a:p txid="130de72e88d61204551d19060ca36853">
              <a:pPr algn="ctr">
                <a:buClr>
                  <a:srgbClr val="008CCF"/>
                </a:buClr>
              </a:pPr>
              <a:r>
                <a:rPr lang="es-ES" sz="2400"/>
                <a:t>Périodes</a:t>
              </a:r>
            </a:p>
          </p:txBody>
        </p:sp>
      </p:grpSp>
      <p:cxnSp>
        <p:nvCxnSpPr>
          <p:cNvPr id="12" name="Straight Arrow Connector 11">
            <a:extLst>
              <a:ext uri="{FF2B5EF4-FFF2-40B4-BE49-F238E27FC236}">
                <a16:creationId xmlns:a16="http://schemas.microsoft.com/office/drawing/2014/main" id="{55867F0A-2CED-4D7D-91C7-39A02E6528FA}"/>
              </a:ext>
            </a:extLst>
          </p:cNvPr>
          <p:cNvCxnSpPr>
            <a:cxnSpLocks/>
          </p:cNvCxnSpPr>
          <p:nvPr/>
        </p:nvCxnSpPr>
        <p:spPr>
          <a:xfrm flipH="1">
            <a:off x="4416401" y="2310590"/>
            <a:ext cx="1025351" cy="539236"/>
          </a:xfrm>
          <a:prstGeom prst="straightConnector1">
            <a:avLst/>
          </a:prstGeom>
          <a:ln cap="rnd" w="53975">
            <a:solidFill>
              <a:schemeClr val="accent1"/>
            </a:solidFill>
            <a:prstDash val="solid"/>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6EE9A08A-80F4-4BAA-B7A2-A822B9FD49FE}"/>
              </a:ext>
            </a:extLst>
          </p:cNvPr>
          <p:cNvCxnSpPr>
            <a:cxnSpLocks/>
          </p:cNvCxnSpPr>
          <p:nvPr/>
        </p:nvCxnSpPr>
        <p:spPr>
          <a:xfrm>
            <a:off x="6750250" y="2310590"/>
            <a:ext cx="1035048" cy="539236"/>
          </a:xfrm>
          <a:prstGeom prst="straightConnector1">
            <a:avLst/>
          </a:prstGeom>
          <a:ln cap="rnd" w="53975">
            <a:solidFill>
              <a:schemeClr val="accent1"/>
            </a:solidFill>
            <a:prstDash val="solid"/>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9BBEE489-1D9C-4CF8-8F40-963228FEF224}"/>
              </a:ext>
            </a:extLst>
          </p:cNvPr>
          <p:cNvCxnSpPr>
            <a:cxnSpLocks/>
          </p:cNvCxnSpPr>
          <p:nvPr/>
        </p:nvCxnSpPr>
        <p:spPr>
          <a:xfrm>
            <a:off x="6105589" y="2404636"/>
            <a:ext cx="9590" cy="384450"/>
          </a:xfrm>
          <a:prstGeom prst="straightConnector1">
            <a:avLst/>
          </a:prstGeom>
          <a:ln cap="rnd" w="53975">
            <a:solidFill>
              <a:schemeClr val="accent1"/>
            </a:solidFill>
            <a:prstDash val="solid"/>
            <a:headEnd len="lg" type="none" w="lg"/>
            <a:tailEnd type="arrow"/>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CB8746EB-32C1-4C9C-BE14-16B4D85D3A91}"/>
              </a:ext>
            </a:extLst>
          </p:cNvPr>
          <p:cNvSpPr txBox="1"/>
          <p:nvPr/>
        </p:nvSpPr>
        <p:spPr>
          <a:xfrm>
            <a:off x="2639901" y="5042360"/>
            <a:ext cx="6912198" cy="830997"/>
          </a:xfrm>
          <a:prstGeom prst="rect">
            <a:avLst/>
          </a:prstGeom>
          <a:noFill/>
        </p:spPr>
        <p:txBody>
          <a:bodyPr rtlCol="0" wrap="square">
            <a:spAutoFit/>
          </a:bodyPr>
          <a:lstStyle/>
          <a:p txid="a2561ddcde9c25d52e51ee7a1503e497">
            <a:pPr algn="l" indent="-342900" marL="342900">
              <a:buClr>
                <a:srgbClr val="008CCF"/>
              </a:buClr>
              <a:buFont charset="-79" pitchFamily="2" typeface="Rubik"/>
              <a:buChar char="•"/>
            </a:pPr>
            <a:r>
              <a:rPr lang="es-ES" sz="2400"/>
              <a:t>Le système doit être personnalisé selon les besoins de chaque implémentation spécifique.</a:t>
            </a:r>
          </a:p>
        </p:txBody>
      </p:sp>
    </p:spTree>
    <p:custDataLst>
      <p:tags r:id="rId1"/>
    </p:custDataLst>
    <p:extLst>
      <p:ext uri="{BB962C8B-B14F-4D97-AF65-F5344CB8AC3E}">
        <p14:creationId xmlns:p14="http://schemas.microsoft.com/office/powerpoint/2010/main" val="1029862393"/>
      </p:ext>
    </p:extLst>
  </p:cSld>
  <p:clrMapOvr>
    <a:masterClrMapping/>
  </p:clrMapOvr>
  <mc:AlternateContent xmlns:mc="http://schemas.openxmlformats.org/markup-compatibility/2006" xmlns:p159="http://schemas.microsoft.com/office/powerpoint/2015/09/main">
    <mc:Choice Requires="p159">
      <p:transition advTm="17982" spd="slow">
        <p159:morph option="byObject"/>
      </p:transition>
    </mc:Choice>
    <mc:Fallback xmlns="">
      <p:transition advTm="17982"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15"/>
                                        </p:tgtEl>
                                        <p:attrNameLst>
                                          <p:attrName>style.visibility</p:attrName>
                                        </p:attrNameLst>
                                      </p:cBhvr>
                                      <p:to>
                                        <p:strVal val="visible"/>
                                      </p:to>
                                    </p:set>
                                    <p:animEffect filter="fade" transition="in">
                                      <p:cBhvr>
                                        <p:cTn dur="500" id="7"/>
                                        <p:tgtEl>
                                          <p:spTgt spid="1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5"/>
    </p:bldLst>
  </p:timing>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76C0BEBE-66B0-4169-AC0E-FEDD345FEC8D}"/>
              </a:ext>
            </a:extLst>
          </p:cNvPr>
          <p:cNvGrpSpPr/>
          <p:nvPr/>
        </p:nvGrpSpPr>
        <p:grpSpPr>
          <a:xfrm>
            <a:off x="5403652" y="1065312"/>
            <a:ext cx="1409430" cy="1327705"/>
            <a:chOff x="4531194" y="2319337"/>
            <a:chExt cx="3092401" cy="2913090"/>
          </a:xfrm>
        </p:grpSpPr>
        <p:sp>
          <p:nvSpPr>
            <p:cNvPr id="12" name="Freeform: Shape 11">
              <a:extLst>
                <a:ext uri="{FF2B5EF4-FFF2-40B4-BE49-F238E27FC236}">
                  <a16:creationId xmlns:a16="http://schemas.microsoft.com/office/drawing/2014/main" id="{1761CF75-B92E-4968-AB6B-0481918DC3B2}"/>
                </a:ext>
              </a:extLst>
            </p:cNvPr>
            <p:cNvSpPr/>
            <p:nvPr/>
          </p:nvSpPr>
          <p:spPr>
            <a:xfrm>
              <a:off x="4685428" y="4116801"/>
              <a:ext cx="689612" cy="1115626"/>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lang="es-ES"/>
            </a:p>
          </p:txBody>
        </p:sp>
        <p:sp>
          <p:nvSpPr>
            <p:cNvPr id="13" name="Freeform: Shape 12">
              <a:extLst>
                <a:ext uri="{FF2B5EF4-FFF2-40B4-BE49-F238E27FC236}">
                  <a16:creationId xmlns:a16="http://schemas.microsoft.com/office/drawing/2014/main" id="{E2F25C1B-4311-4292-8965-872BF839841B}"/>
                </a:ext>
              </a:extLst>
            </p:cNvPr>
            <p:cNvSpPr/>
            <p:nvPr/>
          </p:nvSpPr>
          <p:spPr>
            <a:xfrm>
              <a:off x="4662506" y="2319337"/>
              <a:ext cx="689612" cy="1123984"/>
            </a:xfrm>
            <a:custGeom>
              <a:avLst/>
              <a:gdLst>
                <a:gd fmla="*/ 689613 w 689612" name="connsiteX0"/>
                <a:gd fmla="*/ 1123985 h 1123984" name="connsiteY0"/>
                <a:gd fmla="*/ 689613 w 689612" name="connsiteX1"/>
                <a:gd fmla="*/ 344806 h 1123984" name="connsiteY1"/>
                <a:gd fmla="*/ 344806 w 689612" name="connsiteX2"/>
                <a:gd fmla="*/ 0 h 1123984" name="connsiteY2"/>
                <a:gd fmla="*/ 0 w 689612" name="connsiteX3"/>
                <a:gd fmla="*/ 344806 h 1123984" name="connsiteY3"/>
                <a:gd fmla="*/ 0 w 689612" name="connsiteX4"/>
                <a:gd fmla="*/ 1099243 h 1123984" name="connsiteY4"/>
                <a:gd fmla="*/ 332268 w 689612" name="connsiteX5"/>
                <a:gd fmla="*/ 969637 h 1123984" name="connsiteY5"/>
                <a:gd fmla="*/ 689613 w 689612" name="connsiteX6"/>
                <a:gd fmla="*/ 1123985 h 11239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23984" w="689612">
                  <a:moveTo>
                    <a:pt x="689613" y="1123985"/>
                  </a:moveTo>
                  <a:lnTo>
                    <a:pt x="689613" y="344806"/>
                  </a:lnTo>
                  <a:cubicBezTo>
                    <a:pt x="689613" y="154390"/>
                    <a:pt x="535223" y="0"/>
                    <a:pt x="344806" y="0"/>
                  </a:cubicBezTo>
                  <a:cubicBezTo>
                    <a:pt x="154390" y="0"/>
                    <a:pt x="0" y="154390"/>
                    <a:pt x="0" y="344806"/>
                  </a:cubicBezTo>
                  <a:lnTo>
                    <a:pt x="0" y="1099243"/>
                  </a:lnTo>
                  <a:cubicBezTo>
                    <a:pt x="90862" y="1015528"/>
                    <a:pt x="208054" y="969637"/>
                    <a:pt x="332268" y="969637"/>
                  </a:cubicBezTo>
                  <a:cubicBezTo>
                    <a:pt x="467098" y="969637"/>
                    <a:pt x="597079" y="1025851"/>
                    <a:pt x="689613" y="1123985"/>
                  </a:cubicBezTo>
                  <a:close/>
                </a:path>
              </a:pathLst>
            </a:custGeom>
            <a:solidFill>
              <a:srgbClr val="2196F3"/>
            </a:solidFill>
            <a:ln cap="flat" w="4170">
              <a:noFill/>
              <a:prstDash val="solid"/>
              <a:miter/>
            </a:ln>
          </p:spPr>
          <p:txBody>
            <a:bodyPr anchor="ctr" rtlCol="0"/>
            <a:lstStyle/>
            <a:p>
              <a:endParaRPr lang="es-ES"/>
            </a:p>
          </p:txBody>
        </p:sp>
        <p:sp>
          <p:nvSpPr>
            <p:cNvPr id="14" name="Freeform: Shape 13">
              <a:extLst>
                <a:ext uri="{FF2B5EF4-FFF2-40B4-BE49-F238E27FC236}">
                  <a16:creationId xmlns:a16="http://schemas.microsoft.com/office/drawing/2014/main" id="{B0B94448-A8D0-4DD3-BC58-232E03E81429}"/>
                </a:ext>
              </a:extLst>
            </p:cNvPr>
            <p:cNvSpPr/>
            <p:nvPr/>
          </p:nvSpPr>
          <p:spPr>
            <a:xfrm>
              <a:off x="6829496" y="2319337"/>
              <a:ext cx="689612" cy="555284"/>
            </a:xfrm>
            <a:custGeom>
              <a:avLst/>
              <a:gdLst>
                <a:gd fmla="*/ 689613 w 689612" name="connsiteX0"/>
                <a:gd fmla="*/ 555284 h 555284" name="connsiteY0"/>
                <a:gd fmla="*/ 689613 w 689612" name="connsiteX1"/>
                <a:gd fmla="*/ 344806 h 555284" name="connsiteY1"/>
                <a:gd fmla="*/ 344806 w 689612" name="connsiteX2"/>
                <a:gd fmla="*/ 0 h 555284" name="connsiteY2"/>
                <a:gd fmla="*/ 0 w 689612" name="connsiteX3"/>
                <a:gd fmla="*/ 344806 h 555284" name="connsiteY3"/>
                <a:gd fmla="*/ 0 w 689612" name="connsiteX4"/>
                <a:gd fmla="*/ 555284 h 555284" name="connsiteY4"/>
                <a:gd fmla="*/ 344806 w 689612" name="connsiteX5"/>
                <a:gd fmla="*/ 413768 h 555284" name="connsiteY5"/>
                <a:gd fmla="*/ 689613 w 689612" name="connsiteX6"/>
                <a:gd fmla="*/ 555284 h 5552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555284" w="689612">
                  <a:moveTo>
                    <a:pt x="689613" y="555284"/>
                  </a:moveTo>
                  <a:lnTo>
                    <a:pt x="689613" y="344806"/>
                  </a:lnTo>
                  <a:cubicBezTo>
                    <a:pt x="689613" y="154390"/>
                    <a:pt x="535223" y="0"/>
                    <a:pt x="344806" y="0"/>
                  </a:cubicBezTo>
                  <a:cubicBezTo>
                    <a:pt x="154390" y="0"/>
                    <a:pt x="0" y="154390"/>
                    <a:pt x="0" y="344806"/>
                  </a:cubicBezTo>
                  <a:lnTo>
                    <a:pt x="0" y="555284"/>
                  </a:lnTo>
                  <a:cubicBezTo>
                    <a:pt x="91531" y="465091"/>
                    <a:pt x="215953" y="413768"/>
                    <a:pt x="344806" y="413768"/>
                  </a:cubicBezTo>
                  <a:cubicBezTo>
                    <a:pt x="473659" y="413768"/>
                    <a:pt x="598082" y="465091"/>
                    <a:pt x="689613" y="555284"/>
                  </a:cubicBezTo>
                  <a:close/>
                </a:path>
              </a:pathLst>
            </a:custGeom>
            <a:solidFill>
              <a:srgbClr val="2196F3"/>
            </a:solidFill>
            <a:ln cap="flat" w="4170">
              <a:noFill/>
              <a:prstDash val="solid"/>
              <a:miter/>
            </a:ln>
          </p:spPr>
          <p:txBody>
            <a:bodyPr anchor="ctr" rtlCol="0"/>
            <a:lstStyle/>
            <a:p>
              <a:endParaRPr lang="es-ES"/>
            </a:p>
          </p:txBody>
        </p:sp>
        <p:sp>
          <p:nvSpPr>
            <p:cNvPr id="15" name="Freeform: Shape 14">
              <a:extLst>
                <a:ext uri="{FF2B5EF4-FFF2-40B4-BE49-F238E27FC236}">
                  <a16:creationId xmlns:a16="http://schemas.microsoft.com/office/drawing/2014/main" id="{E88F730A-8082-46F1-A415-C4AC84EA5DF8}"/>
                </a:ext>
              </a:extLst>
            </p:cNvPr>
            <p:cNvSpPr/>
            <p:nvPr/>
          </p:nvSpPr>
          <p:spPr>
            <a:xfrm>
              <a:off x="6829496" y="3573763"/>
              <a:ext cx="689612" cy="1658664"/>
            </a:xfrm>
            <a:custGeom>
              <a:avLst/>
              <a:gdLst>
                <a:gd fmla="*/ 0 w 689612" name="connsiteX0"/>
                <a:gd fmla="*/ 0 h 1658664" name="connsiteY0"/>
                <a:gd fmla="*/ 0 w 689612" name="connsiteX1"/>
                <a:gd fmla="*/ 1313858 h 1658664" name="connsiteY1"/>
                <a:gd fmla="*/ 344806 w 689612" name="connsiteX2"/>
                <a:gd fmla="*/ 1658665 h 1658664" name="connsiteY2"/>
                <a:gd fmla="*/ 689613 w 689612" name="connsiteX3"/>
                <a:gd fmla="*/ 1313858 h 1658664" name="connsiteY3"/>
                <a:gd fmla="*/ 689613 w 689612" name="connsiteX4"/>
                <a:gd fmla="*/ 0 h 1658664" name="connsiteY4"/>
                <a:gd fmla="*/ 344806 w 689612" name="connsiteX5"/>
                <a:gd fmla="*/ 141517 h 1658664" name="connsiteY5"/>
                <a:gd fmla="*/ 0 w 689612" name="connsiteX6"/>
                <a:gd fmla="*/ 0 h 165866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658664" w="689612">
                  <a:moveTo>
                    <a:pt x="0" y="0"/>
                  </a:moveTo>
                  <a:lnTo>
                    <a:pt x="0" y="1313858"/>
                  </a:lnTo>
                  <a:cubicBezTo>
                    <a:pt x="0" y="1504275"/>
                    <a:pt x="154390" y="1658665"/>
                    <a:pt x="344806" y="1658665"/>
                  </a:cubicBezTo>
                  <a:cubicBezTo>
                    <a:pt x="535223" y="1658665"/>
                    <a:pt x="689613" y="1504275"/>
                    <a:pt x="689613" y="1313858"/>
                  </a:cubicBezTo>
                  <a:lnTo>
                    <a:pt x="689613" y="0"/>
                  </a:lnTo>
                  <a:cubicBezTo>
                    <a:pt x="598082" y="90193"/>
                    <a:pt x="473659" y="141517"/>
                    <a:pt x="344806" y="141517"/>
                  </a:cubicBezTo>
                  <a:cubicBezTo>
                    <a:pt x="215953" y="141517"/>
                    <a:pt x="91531" y="90193"/>
                    <a:pt x="0" y="0"/>
                  </a:cubicBezTo>
                  <a:close/>
                </a:path>
              </a:pathLst>
            </a:custGeom>
            <a:solidFill>
              <a:srgbClr val="093371"/>
            </a:solidFill>
            <a:ln cap="flat" w="4170">
              <a:noFill/>
              <a:prstDash val="solid"/>
              <a:miter/>
            </a:ln>
          </p:spPr>
          <p:txBody>
            <a:bodyPr anchor="ctr" rtlCol="0"/>
            <a:lstStyle/>
            <a:p>
              <a:endParaRPr lang="es-ES"/>
            </a:p>
          </p:txBody>
        </p:sp>
        <p:sp>
          <p:nvSpPr>
            <p:cNvPr id="16" name="Freeform: Shape 15">
              <a:extLst>
                <a:ext uri="{FF2B5EF4-FFF2-40B4-BE49-F238E27FC236}">
                  <a16:creationId xmlns:a16="http://schemas.microsoft.com/office/drawing/2014/main" id="{D3491F5A-A9AD-4395-A4EE-C63F3DB636EC}"/>
                </a:ext>
              </a:extLst>
            </p:cNvPr>
            <p:cNvSpPr/>
            <p:nvPr/>
          </p:nvSpPr>
          <p:spPr>
            <a:xfrm>
              <a:off x="6725009" y="2774899"/>
              <a:ext cx="898586" cy="898586"/>
            </a:xfrm>
            <a:custGeom>
              <a:avLst/>
              <a:gdLst>
                <a:gd fmla="*/ 778761 w 898586" name="connsiteX0"/>
                <a:gd fmla="*/ 143899 h 898586" name="connsiteY0"/>
                <a:gd fmla="*/ 449293 w 898586" name="connsiteX1"/>
                <a:gd fmla="*/ 0 h 898586" name="connsiteY1"/>
                <a:gd fmla="*/ 119825 w 898586" name="connsiteX2"/>
                <a:gd fmla="*/ 143899 h 898586" name="connsiteY2"/>
                <a:gd fmla="*/ 0 w 898586" name="connsiteX3"/>
                <a:gd fmla="*/ 449293 h 898586" name="connsiteY3"/>
                <a:gd fmla="*/ 119825 w 898586" name="connsiteX4"/>
                <a:gd fmla="*/ 754687 h 898586" name="connsiteY4"/>
                <a:gd fmla="*/ 449293 w 898586" name="connsiteX5"/>
                <a:gd fmla="*/ 898586 h 898586" name="connsiteY5"/>
                <a:gd fmla="*/ 778761 w 898586" name="connsiteX6"/>
                <a:gd fmla="*/ 754687 h 898586" name="connsiteY6"/>
                <a:gd fmla="*/ 898586 w 898586" name="connsiteX7"/>
                <a:gd fmla="*/ 449293 h 898586" name="connsiteY7"/>
                <a:gd fmla="*/ 778761 w 898586" name="connsiteX8"/>
                <a:gd fmla="*/ 143899 h 898586"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898586" w="898586">
                  <a:moveTo>
                    <a:pt x="778761" y="143899"/>
                  </a:move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ubicBezTo>
                    <a:pt x="898586" y="335653"/>
                    <a:pt x="856039" y="227196"/>
                    <a:pt x="778761" y="143899"/>
                  </a:cubicBezTo>
                  <a:close/>
                </a:path>
              </a:pathLst>
            </a:custGeom>
            <a:solidFill>
              <a:srgbClr val="093371"/>
            </a:solidFill>
            <a:ln cap="flat" w="4170">
              <a:noFill/>
              <a:prstDash val="solid"/>
              <a:miter/>
            </a:ln>
          </p:spPr>
          <p:txBody>
            <a:bodyPr anchor="ctr" rtlCol="0"/>
            <a:lstStyle/>
            <a:p>
              <a:endParaRPr lang="es-ES"/>
            </a:p>
          </p:txBody>
        </p:sp>
        <p:sp>
          <p:nvSpPr>
            <p:cNvPr id="17" name="Freeform: Shape 16">
              <a:extLst>
                <a:ext uri="{FF2B5EF4-FFF2-40B4-BE49-F238E27FC236}">
                  <a16:creationId xmlns:a16="http://schemas.microsoft.com/office/drawing/2014/main" id="{5CBD1F4A-8448-482D-BD24-885C61D8D928}"/>
                </a:ext>
              </a:extLst>
            </p:cNvPr>
            <p:cNvSpPr/>
            <p:nvPr/>
          </p:nvSpPr>
          <p:spPr>
            <a:xfrm>
              <a:off x="5655065" y="3765433"/>
              <a:ext cx="898586" cy="898586"/>
            </a:xfrm>
            <a:custGeom>
              <a:avLst/>
              <a:gdLst>
                <a:gd fmla="*/ 898586 w 898586" name="connsiteX0"/>
                <a:gd fmla="*/ 449293 h 898586" name="connsiteY0"/>
                <a:gd fmla="*/ 778761 w 898586" name="connsiteX1"/>
                <a:gd fmla="*/ 143899 h 898586" name="connsiteY1"/>
                <a:gd fmla="*/ 449293 w 898586" name="connsiteX2"/>
                <a:gd fmla="*/ 0 h 898586" name="connsiteY2"/>
                <a:gd fmla="*/ 119825 w 898586" name="connsiteX3"/>
                <a:gd fmla="*/ 143899 h 898586" name="connsiteY3"/>
                <a:gd fmla="*/ 0 w 898586" name="connsiteX4"/>
                <a:gd fmla="*/ 449293 h 898586" name="connsiteY4"/>
                <a:gd fmla="*/ 119825 w 898586" name="connsiteX5"/>
                <a:gd fmla="*/ 754687 h 898586" name="connsiteY5"/>
                <a:gd fmla="*/ 449293 w 898586" name="connsiteX6"/>
                <a:gd fmla="*/ 898586 h 898586" name="connsiteY6"/>
                <a:gd fmla="*/ 778761 w 898586" name="connsiteX7"/>
                <a:gd fmla="*/ 754687 h 898586" name="connsiteY7"/>
                <a:gd fmla="*/ 898586 w 898586" name="connsiteX8"/>
                <a:gd fmla="*/ 449293 h 898586" name="connsiteY8"/>
                <a:gd fmla="*/ 450129 w 898586" name="connsiteX9"/>
                <a:gd fmla="*/ 681170 h 898586" name="connsiteY9"/>
                <a:gd fmla="*/ 218252 w 898586" name="connsiteX10"/>
                <a:gd fmla="*/ 449293 h 898586" name="connsiteY10"/>
                <a:gd fmla="*/ 450129 w 898586" name="connsiteX11"/>
                <a:gd fmla="*/ 217416 h 898586" name="connsiteY11"/>
                <a:gd fmla="*/ 682006 w 898586" name="connsiteX12"/>
                <a:gd fmla="*/ 449293 h 898586" name="connsiteY12"/>
                <a:gd fmla="*/ 450129 w 898586" name="connsiteX13"/>
                <a:gd fmla="*/ 681170 h 898586"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898586" w="898586">
                  <a:moveTo>
                    <a:pt x="898586" y="449293"/>
                  </a:moveTo>
                  <a:cubicBezTo>
                    <a:pt x="898586" y="335653"/>
                    <a:pt x="856039" y="227196"/>
                    <a:pt x="778761" y="143899"/>
                  </a:cubicBez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lose/>
                  <a:moveTo>
                    <a:pt x="450129" y="681170"/>
                  </a:moveTo>
                  <a:cubicBezTo>
                    <a:pt x="322070" y="681170"/>
                    <a:pt x="218252" y="577352"/>
                    <a:pt x="218252" y="449293"/>
                  </a:cubicBezTo>
                  <a:cubicBezTo>
                    <a:pt x="218252" y="321234"/>
                    <a:pt x="322070" y="217416"/>
                    <a:pt x="450129" y="217416"/>
                  </a:cubicBezTo>
                  <a:cubicBezTo>
                    <a:pt x="578188" y="217416"/>
                    <a:pt x="682006" y="321234"/>
                    <a:pt x="682006" y="449293"/>
                  </a:cubicBezTo>
                  <a:cubicBezTo>
                    <a:pt x="682006" y="577352"/>
                    <a:pt x="578188" y="681170"/>
                    <a:pt x="450129" y="681170"/>
                  </a:cubicBezTo>
                  <a:close/>
                </a:path>
              </a:pathLst>
            </a:custGeom>
            <a:solidFill>
              <a:srgbClr val="093371"/>
            </a:solidFill>
            <a:ln cap="flat" w="4170">
              <a:noFill/>
              <a:prstDash val="solid"/>
              <a:miter/>
            </a:ln>
          </p:spPr>
          <p:txBody>
            <a:bodyPr anchor="ctr" rtlCol="0"/>
            <a:lstStyle/>
            <a:p>
              <a:endParaRPr lang="es-ES"/>
            </a:p>
          </p:txBody>
        </p:sp>
        <p:sp>
          <p:nvSpPr>
            <p:cNvPr id="18" name="Freeform: Shape 17">
              <a:extLst>
                <a:ext uri="{FF2B5EF4-FFF2-40B4-BE49-F238E27FC236}">
                  <a16:creationId xmlns:a16="http://schemas.microsoft.com/office/drawing/2014/main" id="{2665E44D-A046-4A39-9F45-949DCC2066A1}"/>
                </a:ext>
              </a:extLst>
            </p:cNvPr>
            <p:cNvSpPr/>
            <p:nvPr/>
          </p:nvSpPr>
          <p:spPr>
            <a:xfrm>
              <a:off x="5759552" y="4564297"/>
              <a:ext cx="689612" cy="668130"/>
            </a:xfrm>
            <a:custGeom>
              <a:avLst/>
              <a:gdLst>
                <a:gd fmla="*/ 0 w 689612" name="connsiteX0"/>
                <a:gd fmla="*/ 0 h 668130" name="connsiteY0"/>
                <a:gd fmla="*/ 0 w 689612" name="connsiteX1"/>
                <a:gd fmla="*/ 323324 h 668130" name="connsiteY1"/>
                <a:gd fmla="*/ 344806 w 689612" name="connsiteX2"/>
                <a:gd fmla="*/ 668130 h 668130" name="connsiteY2"/>
                <a:gd fmla="*/ 689613 w 689612" name="connsiteX3"/>
                <a:gd fmla="*/ 323324 h 668130" name="connsiteY3"/>
                <a:gd fmla="*/ 689613 w 689612" name="connsiteX4"/>
                <a:gd fmla="*/ 0 h 668130" name="connsiteY4"/>
                <a:gd fmla="*/ 344806 w 689612" name="connsiteX5"/>
                <a:gd fmla="*/ 141517 h 668130" name="connsiteY5"/>
                <a:gd fmla="*/ 0 w 689612" name="connsiteX6"/>
                <a:gd fmla="*/ 0 h 66813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68130" w="689612">
                  <a:moveTo>
                    <a:pt x="0" y="0"/>
                  </a:moveTo>
                  <a:lnTo>
                    <a:pt x="0" y="323324"/>
                  </a:lnTo>
                  <a:cubicBezTo>
                    <a:pt x="0" y="513740"/>
                    <a:pt x="154390" y="668130"/>
                    <a:pt x="344806" y="668130"/>
                  </a:cubicBezTo>
                  <a:cubicBezTo>
                    <a:pt x="535223" y="668130"/>
                    <a:pt x="689613" y="513740"/>
                    <a:pt x="689613" y="323324"/>
                  </a:cubicBezTo>
                  <a:lnTo>
                    <a:pt x="689613" y="0"/>
                  </a:lnTo>
                  <a:cubicBezTo>
                    <a:pt x="598082" y="90193"/>
                    <a:pt x="473659" y="141517"/>
                    <a:pt x="344806" y="141517"/>
                  </a:cubicBezTo>
                  <a:cubicBezTo>
                    <a:pt x="215953" y="141517"/>
                    <a:pt x="91530" y="90193"/>
                    <a:pt x="0" y="0"/>
                  </a:cubicBezTo>
                  <a:close/>
                </a:path>
              </a:pathLst>
            </a:custGeom>
            <a:solidFill>
              <a:srgbClr val="093371"/>
            </a:solidFill>
            <a:ln cap="flat" w="4170">
              <a:noFill/>
              <a:prstDash val="solid"/>
              <a:miter/>
            </a:ln>
          </p:spPr>
          <p:txBody>
            <a:bodyPr anchor="ctr" rtlCol="0"/>
            <a:lstStyle/>
            <a:p>
              <a:endParaRPr lang="es-ES"/>
            </a:p>
          </p:txBody>
        </p:sp>
        <p:sp>
          <p:nvSpPr>
            <p:cNvPr id="19" name="Freeform: Shape 18">
              <a:extLst>
                <a:ext uri="{FF2B5EF4-FFF2-40B4-BE49-F238E27FC236}">
                  <a16:creationId xmlns:a16="http://schemas.microsoft.com/office/drawing/2014/main" id="{AF880222-29E2-4034-87A8-2A159C954A48}"/>
                </a:ext>
              </a:extLst>
            </p:cNvPr>
            <p:cNvSpPr/>
            <p:nvPr/>
          </p:nvSpPr>
          <p:spPr>
            <a:xfrm>
              <a:off x="5759552" y="2319337"/>
              <a:ext cx="689612" cy="1545818"/>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rgbClr val="2196F3"/>
            </a:solidFill>
            <a:ln cap="flat" w="4170">
              <a:noFill/>
              <a:prstDash val="solid"/>
              <a:miter/>
            </a:ln>
          </p:spPr>
          <p:txBody>
            <a:bodyPr anchor="ctr" rtlCol="0"/>
            <a:lstStyle/>
            <a:p>
              <a:endParaRPr lang="es-ES"/>
            </a:p>
          </p:txBody>
        </p:sp>
        <p:sp>
          <p:nvSpPr>
            <p:cNvPr id="20" name="Freeform: Shape 19">
              <a:extLst>
                <a:ext uri="{FF2B5EF4-FFF2-40B4-BE49-F238E27FC236}">
                  <a16:creationId xmlns:a16="http://schemas.microsoft.com/office/drawing/2014/main" id="{5D8C649C-7A7A-42AD-BC6B-3E2A317B039D}"/>
                </a:ext>
              </a:extLst>
            </p:cNvPr>
            <p:cNvSpPr/>
            <p:nvPr/>
          </p:nvSpPr>
          <p:spPr>
            <a:xfrm rot="20803200">
              <a:off x="5873227" y="3982886"/>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lang="es-ES"/>
            </a:p>
          </p:txBody>
        </p:sp>
        <p:grpSp>
          <p:nvGrpSpPr>
            <p:cNvPr id="21" name="Group 20">
              <a:extLst>
                <a:ext uri="{FF2B5EF4-FFF2-40B4-BE49-F238E27FC236}">
                  <a16:creationId xmlns:a16="http://schemas.microsoft.com/office/drawing/2014/main" id="{86FFF24C-E320-4DCF-8E55-93D28C8EA0C3}"/>
                </a:ext>
              </a:extLst>
            </p:cNvPr>
            <p:cNvGrpSpPr/>
            <p:nvPr/>
          </p:nvGrpSpPr>
          <p:grpSpPr>
            <a:xfrm>
              <a:off x="4531194" y="3289250"/>
              <a:ext cx="978408" cy="978363"/>
              <a:chOff x="4531194" y="3289250"/>
              <a:chExt cx="978408" cy="978363"/>
            </a:xfrm>
          </p:grpSpPr>
          <p:sp>
            <p:nvSpPr>
              <p:cNvPr id="22" name="Freeform: Shape 21">
                <a:extLst>
                  <a:ext uri="{FF2B5EF4-FFF2-40B4-BE49-F238E27FC236}">
                    <a16:creationId xmlns:a16="http://schemas.microsoft.com/office/drawing/2014/main" id="{5EA94D11-9EA4-4A0B-857C-A42E45E8A1A9}"/>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23" name="Freeform: Shape 22">
                <a:extLst>
                  <a:ext uri="{FF2B5EF4-FFF2-40B4-BE49-F238E27FC236}">
                    <a16:creationId xmlns:a16="http://schemas.microsoft.com/office/drawing/2014/main" id="{677561D4-D23D-4A49-8960-3C98EA510DC5}"/>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24" name="Freeform: Shape 23">
                <a:extLst>
                  <a:ext uri="{FF2B5EF4-FFF2-40B4-BE49-F238E27FC236}">
                    <a16:creationId xmlns:a16="http://schemas.microsoft.com/office/drawing/2014/main" id="{8FEE375B-6A05-4CEA-B1D3-61CC916EBE53}"/>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grpSp>
      <p:pic>
        <p:nvPicPr>
          <p:cNvPr id="25" name="Picture 5">
            <a:extLst>
              <a:ext uri="{FF2B5EF4-FFF2-40B4-BE49-F238E27FC236}">
                <a16:creationId xmlns:a16="http://schemas.microsoft.com/office/drawing/2014/main" id="{926601E8-9B60-4F62-B524-2C51375248C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5129608" y="752351"/>
            <a:ext cx="1953629" cy="1953629"/>
          </a:xfrm>
          <a:prstGeom prst="rect">
            <a:avLst/>
          </a:prstGeom>
        </p:spPr>
      </p:pic>
      <p:grpSp>
        <p:nvGrpSpPr>
          <p:cNvPr id="26" name="Group 25">
            <a:extLst>
              <a:ext uri="{FF2B5EF4-FFF2-40B4-BE49-F238E27FC236}">
                <a16:creationId xmlns:a16="http://schemas.microsoft.com/office/drawing/2014/main" id="{EBCB764D-3ED7-496D-BDE3-8B96A0A53805}"/>
              </a:ext>
            </a:extLst>
          </p:cNvPr>
          <p:cNvGrpSpPr/>
          <p:nvPr/>
        </p:nvGrpSpPr>
        <p:grpSpPr>
          <a:xfrm>
            <a:off x="2259006" y="2118847"/>
            <a:ext cx="2362200" cy="2012141"/>
            <a:chOff x="2259006" y="4318042"/>
            <a:chExt cx="2362200" cy="2012141"/>
          </a:xfrm>
        </p:grpSpPr>
        <p:pic>
          <p:nvPicPr>
            <p:cNvPr id="27" name="Graphic 23">
              <a:extLst>
                <a:ext uri="{FF2B5EF4-FFF2-40B4-BE49-F238E27FC236}">
                  <a16:creationId xmlns:a16="http://schemas.microsoft.com/office/drawing/2014/main" id="{A05BCDF2-5042-4F22-BD56-16531F94818A}"/>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2476643" y="4318042"/>
              <a:ext cx="2012141" cy="2012141"/>
            </a:xfrm>
            <a:prstGeom prst="rect">
              <a:avLst/>
            </a:prstGeom>
          </p:spPr>
        </p:pic>
        <p:sp>
          <p:nvSpPr>
            <p:cNvPr id="28" name="TextBox 27">
              <a:extLst>
                <a:ext uri="{FF2B5EF4-FFF2-40B4-BE49-F238E27FC236}">
                  <a16:creationId xmlns:a16="http://schemas.microsoft.com/office/drawing/2014/main" id="{624C424C-2972-48C9-81C0-D7306189AD38}"/>
                </a:ext>
              </a:extLst>
            </p:cNvPr>
            <p:cNvSpPr txBox="1"/>
            <p:nvPr/>
          </p:nvSpPr>
          <p:spPr>
            <a:xfrm>
              <a:off x="2259006" y="5751719"/>
              <a:ext cx="2362200" cy="461665"/>
            </a:xfrm>
            <a:prstGeom prst="rect">
              <a:avLst/>
            </a:prstGeom>
            <a:noFill/>
          </p:spPr>
          <p:txBody>
            <a:bodyPr rtlCol="0" wrap="square">
              <a:spAutoFit/>
            </a:bodyPr>
            <a:lstStyle/>
            <a:p txid="a54b6d384f19dc1c487bc8b959be861a">
              <a:pPr algn="ctr">
                <a:buClr>
                  <a:srgbClr val="008CCF"/>
                </a:buClr>
              </a:pPr>
              <a:r>
                <a:rPr lang="es-ES" sz="2400"/>
                <a:t>Éléments de données</a:t>
              </a:r>
            </a:p>
          </p:txBody>
        </p:sp>
      </p:grpSp>
      <p:grpSp>
        <p:nvGrpSpPr>
          <p:cNvPr id="29" name="Group 28">
            <a:extLst>
              <a:ext uri="{FF2B5EF4-FFF2-40B4-BE49-F238E27FC236}">
                <a16:creationId xmlns:a16="http://schemas.microsoft.com/office/drawing/2014/main" id="{AFDE8F5C-5DC6-4CDE-850A-213733D25141}"/>
              </a:ext>
            </a:extLst>
          </p:cNvPr>
          <p:cNvGrpSpPr/>
          <p:nvPr/>
        </p:nvGrpSpPr>
        <p:grpSpPr>
          <a:xfrm>
            <a:off x="4459184" y="2548210"/>
            <a:ext cx="3326114" cy="2013615"/>
            <a:chOff x="4459184" y="4492757"/>
            <a:chExt cx="3326114" cy="2013615"/>
          </a:xfrm>
        </p:grpSpPr>
        <p:pic>
          <p:nvPicPr>
            <p:cNvPr id="30" name="Graphic 29">
              <a:extLst>
                <a:ext uri="{FF2B5EF4-FFF2-40B4-BE49-F238E27FC236}">
                  <a16:creationId xmlns:a16="http://schemas.microsoft.com/office/drawing/2014/main" id="{F314839C-8A54-4FA2-B0A3-2377C936152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5162578" y="4492757"/>
              <a:ext cx="1935636" cy="1935636"/>
            </a:xfrm>
            <a:prstGeom prst="rect">
              <a:avLst/>
            </a:prstGeom>
          </p:spPr>
        </p:pic>
        <p:sp>
          <p:nvSpPr>
            <p:cNvPr id="31" name="TextBox 30">
              <a:extLst>
                <a:ext uri="{FF2B5EF4-FFF2-40B4-BE49-F238E27FC236}">
                  <a16:creationId xmlns:a16="http://schemas.microsoft.com/office/drawing/2014/main" id="{E6532D4F-9BF2-4A3D-9CD8-7F8C33FC54E1}"/>
                </a:ext>
              </a:extLst>
            </p:cNvPr>
            <p:cNvSpPr txBox="1"/>
            <p:nvPr/>
          </p:nvSpPr>
          <p:spPr>
            <a:xfrm>
              <a:off x="4459184" y="6044707"/>
              <a:ext cx="3326114" cy="461665"/>
            </a:xfrm>
            <a:prstGeom prst="rect">
              <a:avLst/>
            </a:prstGeom>
            <a:noFill/>
          </p:spPr>
          <p:txBody>
            <a:bodyPr rtlCol="0" wrap="square">
              <a:spAutoFit/>
            </a:bodyPr>
            <a:lstStyle/>
            <a:p txid="4d0bf5c18e3aab1dcd988b7fffe721cf">
              <a:pPr algn="ctr">
                <a:buClr>
                  <a:srgbClr val="008CCF"/>
                </a:buClr>
              </a:pPr>
              <a:r>
                <a:rPr lang="es-ES" sz="2400"/>
                <a:t>Unités d’organisation</a:t>
              </a:r>
            </a:p>
          </p:txBody>
        </p:sp>
      </p:grpSp>
      <p:grpSp>
        <p:nvGrpSpPr>
          <p:cNvPr id="32" name="Group 31">
            <a:extLst>
              <a:ext uri="{FF2B5EF4-FFF2-40B4-BE49-F238E27FC236}">
                <a16:creationId xmlns:a16="http://schemas.microsoft.com/office/drawing/2014/main" id="{8EE2362E-9493-45BA-A6CD-8EEA94B1CFFB}"/>
              </a:ext>
            </a:extLst>
          </p:cNvPr>
          <p:cNvGrpSpPr/>
          <p:nvPr/>
        </p:nvGrpSpPr>
        <p:grpSpPr>
          <a:xfrm>
            <a:off x="7811407" y="2240323"/>
            <a:ext cx="1759834" cy="1769188"/>
            <a:chOff x="8008178" y="4444196"/>
            <a:chExt cx="1759834" cy="1769188"/>
          </a:xfrm>
        </p:grpSpPr>
        <p:pic>
          <p:nvPicPr>
            <p:cNvPr id="33" name="Graphic 32">
              <a:extLst>
                <a:ext uri="{FF2B5EF4-FFF2-40B4-BE49-F238E27FC236}">
                  <a16:creationId xmlns:a16="http://schemas.microsoft.com/office/drawing/2014/main" id="{F4A774A9-2466-4D4D-B0B4-0D33F20932A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8008178" y="4444196"/>
              <a:ext cx="1759834" cy="1759834"/>
            </a:xfrm>
            <a:prstGeom prst="rect">
              <a:avLst/>
            </a:prstGeom>
          </p:spPr>
        </p:pic>
        <p:sp>
          <p:nvSpPr>
            <p:cNvPr id="34" name="TextBox 33">
              <a:extLst>
                <a:ext uri="{FF2B5EF4-FFF2-40B4-BE49-F238E27FC236}">
                  <a16:creationId xmlns:a16="http://schemas.microsoft.com/office/drawing/2014/main" id="{0732CB45-A4B2-459D-9697-D8FD9454C6F1}"/>
                </a:ext>
              </a:extLst>
            </p:cNvPr>
            <p:cNvSpPr txBox="1"/>
            <p:nvPr/>
          </p:nvSpPr>
          <p:spPr>
            <a:xfrm>
              <a:off x="8176993" y="5751719"/>
              <a:ext cx="1378430" cy="461665"/>
            </a:xfrm>
            <a:prstGeom prst="rect">
              <a:avLst/>
            </a:prstGeom>
            <a:noFill/>
          </p:spPr>
          <p:txBody>
            <a:bodyPr rtlCol="0" wrap="square">
              <a:spAutoFit/>
            </a:bodyPr>
            <a:lstStyle/>
            <a:p txid="130de72e88d61204551d19060ca36853">
              <a:pPr algn="ctr">
                <a:buClr>
                  <a:srgbClr val="008CCF"/>
                </a:buClr>
              </a:pPr>
              <a:r>
                <a:rPr lang="es-ES" sz="2400"/>
                <a:t>Périodes</a:t>
              </a:r>
            </a:p>
          </p:txBody>
        </p:sp>
      </p:grpSp>
      <p:cxnSp>
        <p:nvCxnSpPr>
          <p:cNvPr id="35" name="Straight Arrow Connector 34">
            <a:extLst>
              <a:ext uri="{FF2B5EF4-FFF2-40B4-BE49-F238E27FC236}">
                <a16:creationId xmlns:a16="http://schemas.microsoft.com/office/drawing/2014/main" id="{55C973FE-FE54-4BA8-9847-387938BBE38C}"/>
              </a:ext>
            </a:extLst>
          </p:cNvPr>
          <p:cNvCxnSpPr>
            <a:cxnSpLocks/>
          </p:cNvCxnSpPr>
          <p:nvPr/>
        </p:nvCxnSpPr>
        <p:spPr>
          <a:xfrm flipH="1">
            <a:off x="4416401" y="2310590"/>
            <a:ext cx="1025351" cy="539236"/>
          </a:xfrm>
          <a:prstGeom prst="straightConnector1">
            <a:avLst/>
          </a:prstGeom>
          <a:ln cap="rnd" w="53975">
            <a:solidFill>
              <a:schemeClr val="accent1"/>
            </a:solidFill>
            <a:prstDash val="solid"/>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D39E03B6-64FB-45F6-A5C6-61D508EF0513}"/>
              </a:ext>
            </a:extLst>
          </p:cNvPr>
          <p:cNvCxnSpPr>
            <a:cxnSpLocks/>
          </p:cNvCxnSpPr>
          <p:nvPr/>
        </p:nvCxnSpPr>
        <p:spPr>
          <a:xfrm>
            <a:off x="6813082" y="2310590"/>
            <a:ext cx="860464" cy="546910"/>
          </a:xfrm>
          <a:prstGeom prst="straightConnector1">
            <a:avLst/>
          </a:prstGeom>
          <a:ln cap="rnd" w="53975">
            <a:solidFill>
              <a:schemeClr val="accent1"/>
            </a:solidFill>
            <a:prstDash val="solid"/>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771E0517-A9A7-4FBF-83F4-CE47BBB028A2}"/>
              </a:ext>
            </a:extLst>
          </p:cNvPr>
          <p:cNvCxnSpPr>
            <a:cxnSpLocks/>
          </p:cNvCxnSpPr>
          <p:nvPr/>
        </p:nvCxnSpPr>
        <p:spPr>
          <a:xfrm>
            <a:off x="6105589" y="2404636"/>
            <a:ext cx="9590" cy="384450"/>
          </a:xfrm>
          <a:prstGeom prst="straightConnector1">
            <a:avLst/>
          </a:prstGeom>
          <a:ln cap="rnd" w="53975">
            <a:solidFill>
              <a:schemeClr val="accent1"/>
            </a:solidFill>
            <a:prstDash val="solid"/>
            <a:headEnd len="lg" type="none" w="lg"/>
            <a:tailEnd type="arrow"/>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984202730"/>
      </p:ext>
    </p:extLst>
  </p:cSld>
  <p:clrMapOvr>
    <a:masterClrMapping/>
  </p:clrMapOvr>
  <mc:AlternateContent xmlns:mc="http://schemas.openxmlformats.org/markup-compatibility/2006" xmlns:p14="http://schemas.microsoft.com/office/powerpoint/2010/main">
    <mc:Choice Requires="p14">
      <p:transition advTm="6802" p14:dur="2000" spd="slow"/>
    </mc:Choice>
    <mc:Fallback xmlns="">
      <p:transition advTm="6802"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xit" presetID="10" presetSubtype="0">
                                  <p:stCondLst>
                                    <p:cond delay="0"/>
                                  </p:stCondLst>
                                  <p:childTnLst>
                                    <p:animEffect filter="fade" transition="out">
                                      <p:cBhvr>
                                        <p:cTn dur="500" id="6"/>
                                        <p:tgtEl>
                                          <p:spTgt spid="25"/>
                                        </p:tgtEl>
                                      </p:cBhvr>
                                    </p:animEffect>
                                    <p:set>
                                      <p:cBhvr>
                                        <p:cTn dur="1" fill="hold" id="7">
                                          <p:stCondLst>
                                            <p:cond delay="499"/>
                                          </p:stCondLst>
                                        </p:cTn>
                                        <p:tgtEl>
                                          <p:spTgt spid="25"/>
                                        </p:tgtEl>
                                        <p:attrNameLst>
                                          <p:attrName>style.visibility</p:attrName>
                                        </p:attrNameLst>
                                      </p:cBhvr>
                                      <p:to>
                                        <p:strVal val="hidden"/>
                                      </p:to>
                                    </p:set>
                                  </p:childTnLst>
                                </p:cTn>
                              </p:par>
                            </p:childTnLst>
                          </p:cTn>
                        </p:par>
                        <p:par>
                          <p:cTn fill="hold" id="8">
                            <p:stCondLst>
                              <p:cond delay="500"/>
                            </p:stCondLst>
                            <p:childTnLst>
                              <p:par>
                                <p:cTn fill="hold" id="9" nodeType="afterEffect" presetClass="entr" presetID="10" presetSubtype="0">
                                  <p:stCondLst>
                                    <p:cond delay="0"/>
                                  </p:stCondLst>
                                  <p:childTnLst>
                                    <p:set>
                                      <p:cBhvr>
                                        <p:cTn dur="1" fill="hold" id="10">
                                          <p:stCondLst>
                                            <p:cond delay="0"/>
                                          </p:stCondLst>
                                        </p:cTn>
                                        <p:tgtEl>
                                          <p:spTgt spid="11"/>
                                        </p:tgtEl>
                                        <p:attrNameLst>
                                          <p:attrName>style.visibility</p:attrName>
                                        </p:attrNameLst>
                                      </p:cBhvr>
                                      <p:to>
                                        <p:strVal val="visible"/>
                                      </p:to>
                                    </p:set>
                                    <p:animEffect filter="fade" transition="in">
                                      <p:cBhvr>
                                        <p:cTn dur="500" id="11"/>
                                        <p:tgtEl>
                                          <p:spTgt spid="11"/>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76C0BEBE-66B0-4169-AC0E-FEDD345FEC8D}"/>
              </a:ext>
            </a:extLst>
          </p:cNvPr>
          <p:cNvGrpSpPr/>
          <p:nvPr/>
        </p:nvGrpSpPr>
        <p:grpSpPr>
          <a:xfrm>
            <a:off x="2331953" y="2438143"/>
            <a:ext cx="2186021" cy="2059266"/>
            <a:chOff x="4531194" y="2319337"/>
            <a:chExt cx="3092401" cy="2913090"/>
          </a:xfrm>
        </p:grpSpPr>
        <p:sp>
          <p:nvSpPr>
            <p:cNvPr id="12" name="Freeform: Shape 11">
              <a:extLst>
                <a:ext uri="{FF2B5EF4-FFF2-40B4-BE49-F238E27FC236}">
                  <a16:creationId xmlns:a16="http://schemas.microsoft.com/office/drawing/2014/main" id="{1761CF75-B92E-4968-AB6B-0481918DC3B2}"/>
                </a:ext>
              </a:extLst>
            </p:cNvPr>
            <p:cNvSpPr/>
            <p:nvPr/>
          </p:nvSpPr>
          <p:spPr>
            <a:xfrm>
              <a:off x="4685428" y="4116801"/>
              <a:ext cx="689612" cy="1115626"/>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lang="es-ES"/>
            </a:p>
          </p:txBody>
        </p:sp>
        <p:sp>
          <p:nvSpPr>
            <p:cNvPr id="13" name="Freeform: Shape 12">
              <a:extLst>
                <a:ext uri="{FF2B5EF4-FFF2-40B4-BE49-F238E27FC236}">
                  <a16:creationId xmlns:a16="http://schemas.microsoft.com/office/drawing/2014/main" id="{E2F25C1B-4311-4292-8965-872BF839841B}"/>
                </a:ext>
              </a:extLst>
            </p:cNvPr>
            <p:cNvSpPr/>
            <p:nvPr/>
          </p:nvSpPr>
          <p:spPr>
            <a:xfrm>
              <a:off x="4662506" y="2319337"/>
              <a:ext cx="689612" cy="1123984"/>
            </a:xfrm>
            <a:custGeom>
              <a:avLst/>
              <a:gdLst>
                <a:gd fmla="*/ 689613 w 689612" name="connsiteX0"/>
                <a:gd fmla="*/ 1123985 h 1123984" name="connsiteY0"/>
                <a:gd fmla="*/ 689613 w 689612" name="connsiteX1"/>
                <a:gd fmla="*/ 344806 h 1123984" name="connsiteY1"/>
                <a:gd fmla="*/ 344806 w 689612" name="connsiteX2"/>
                <a:gd fmla="*/ 0 h 1123984" name="connsiteY2"/>
                <a:gd fmla="*/ 0 w 689612" name="connsiteX3"/>
                <a:gd fmla="*/ 344806 h 1123984" name="connsiteY3"/>
                <a:gd fmla="*/ 0 w 689612" name="connsiteX4"/>
                <a:gd fmla="*/ 1099243 h 1123984" name="connsiteY4"/>
                <a:gd fmla="*/ 332268 w 689612" name="connsiteX5"/>
                <a:gd fmla="*/ 969637 h 1123984" name="connsiteY5"/>
                <a:gd fmla="*/ 689613 w 689612" name="connsiteX6"/>
                <a:gd fmla="*/ 1123985 h 11239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23984" w="689612">
                  <a:moveTo>
                    <a:pt x="689613" y="1123985"/>
                  </a:moveTo>
                  <a:lnTo>
                    <a:pt x="689613" y="344806"/>
                  </a:lnTo>
                  <a:cubicBezTo>
                    <a:pt x="689613" y="154390"/>
                    <a:pt x="535223" y="0"/>
                    <a:pt x="344806" y="0"/>
                  </a:cubicBezTo>
                  <a:cubicBezTo>
                    <a:pt x="154390" y="0"/>
                    <a:pt x="0" y="154390"/>
                    <a:pt x="0" y="344806"/>
                  </a:cubicBezTo>
                  <a:lnTo>
                    <a:pt x="0" y="1099243"/>
                  </a:lnTo>
                  <a:cubicBezTo>
                    <a:pt x="90862" y="1015528"/>
                    <a:pt x="208054" y="969637"/>
                    <a:pt x="332268" y="969637"/>
                  </a:cubicBezTo>
                  <a:cubicBezTo>
                    <a:pt x="467098" y="969637"/>
                    <a:pt x="597079" y="1025851"/>
                    <a:pt x="689613" y="1123985"/>
                  </a:cubicBezTo>
                  <a:close/>
                </a:path>
              </a:pathLst>
            </a:custGeom>
            <a:solidFill>
              <a:srgbClr val="2196F3"/>
            </a:solidFill>
            <a:ln cap="flat" w="4170">
              <a:noFill/>
              <a:prstDash val="solid"/>
              <a:miter/>
            </a:ln>
          </p:spPr>
          <p:txBody>
            <a:bodyPr anchor="ctr" rtlCol="0"/>
            <a:lstStyle/>
            <a:p>
              <a:endParaRPr lang="es-ES"/>
            </a:p>
          </p:txBody>
        </p:sp>
        <p:sp>
          <p:nvSpPr>
            <p:cNvPr id="14" name="Freeform: Shape 13">
              <a:extLst>
                <a:ext uri="{FF2B5EF4-FFF2-40B4-BE49-F238E27FC236}">
                  <a16:creationId xmlns:a16="http://schemas.microsoft.com/office/drawing/2014/main" id="{B0B94448-A8D0-4DD3-BC58-232E03E81429}"/>
                </a:ext>
              </a:extLst>
            </p:cNvPr>
            <p:cNvSpPr/>
            <p:nvPr/>
          </p:nvSpPr>
          <p:spPr>
            <a:xfrm>
              <a:off x="6829496" y="2319337"/>
              <a:ext cx="689612" cy="555284"/>
            </a:xfrm>
            <a:custGeom>
              <a:avLst/>
              <a:gdLst>
                <a:gd fmla="*/ 689613 w 689612" name="connsiteX0"/>
                <a:gd fmla="*/ 555284 h 555284" name="connsiteY0"/>
                <a:gd fmla="*/ 689613 w 689612" name="connsiteX1"/>
                <a:gd fmla="*/ 344806 h 555284" name="connsiteY1"/>
                <a:gd fmla="*/ 344806 w 689612" name="connsiteX2"/>
                <a:gd fmla="*/ 0 h 555284" name="connsiteY2"/>
                <a:gd fmla="*/ 0 w 689612" name="connsiteX3"/>
                <a:gd fmla="*/ 344806 h 555284" name="connsiteY3"/>
                <a:gd fmla="*/ 0 w 689612" name="connsiteX4"/>
                <a:gd fmla="*/ 555284 h 555284" name="connsiteY4"/>
                <a:gd fmla="*/ 344806 w 689612" name="connsiteX5"/>
                <a:gd fmla="*/ 413768 h 555284" name="connsiteY5"/>
                <a:gd fmla="*/ 689613 w 689612" name="connsiteX6"/>
                <a:gd fmla="*/ 555284 h 5552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555284" w="689612">
                  <a:moveTo>
                    <a:pt x="689613" y="555284"/>
                  </a:moveTo>
                  <a:lnTo>
                    <a:pt x="689613" y="344806"/>
                  </a:lnTo>
                  <a:cubicBezTo>
                    <a:pt x="689613" y="154390"/>
                    <a:pt x="535223" y="0"/>
                    <a:pt x="344806" y="0"/>
                  </a:cubicBezTo>
                  <a:cubicBezTo>
                    <a:pt x="154390" y="0"/>
                    <a:pt x="0" y="154390"/>
                    <a:pt x="0" y="344806"/>
                  </a:cubicBezTo>
                  <a:lnTo>
                    <a:pt x="0" y="555284"/>
                  </a:lnTo>
                  <a:cubicBezTo>
                    <a:pt x="91531" y="465091"/>
                    <a:pt x="215953" y="413768"/>
                    <a:pt x="344806" y="413768"/>
                  </a:cubicBezTo>
                  <a:cubicBezTo>
                    <a:pt x="473659" y="413768"/>
                    <a:pt x="598082" y="465091"/>
                    <a:pt x="689613" y="555284"/>
                  </a:cubicBezTo>
                  <a:close/>
                </a:path>
              </a:pathLst>
            </a:custGeom>
            <a:solidFill>
              <a:srgbClr val="2196F3"/>
            </a:solidFill>
            <a:ln cap="flat" w="4170">
              <a:noFill/>
              <a:prstDash val="solid"/>
              <a:miter/>
            </a:ln>
          </p:spPr>
          <p:txBody>
            <a:bodyPr anchor="ctr" rtlCol="0"/>
            <a:lstStyle/>
            <a:p>
              <a:endParaRPr lang="es-ES"/>
            </a:p>
          </p:txBody>
        </p:sp>
        <p:sp>
          <p:nvSpPr>
            <p:cNvPr id="15" name="Freeform: Shape 14">
              <a:extLst>
                <a:ext uri="{FF2B5EF4-FFF2-40B4-BE49-F238E27FC236}">
                  <a16:creationId xmlns:a16="http://schemas.microsoft.com/office/drawing/2014/main" id="{E88F730A-8082-46F1-A415-C4AC84EA5DF8}"/>
                </a:ext>
              </a:extLst>
            </p:cNvPr>
            <p:cNvSpPr/>
            <p:nvPr/>
          </p:nvSpPr>
          <p:spPr>
            <a:xfrm>
              <a:off x="6829496" y="3573763"/>
              <a:ext cx="689612" cy="1658664"/>
            </a:xfrm>
            <a:custGeom>
              <a:avLst/>
              <a:gdLst>
                <a:gd fmla="*/ 0 w 689612" name="connsiteX0"/>
                <a:gd fmla="*/ 0 h 1658664" name="connsiteY0"/>
                <a:gd fmla="*/ 0 w 689612" name="connsiteX1"/>
                <a:gd fmla="*/ 1313858 h 1658664" name="connsiteY1"/>
                <a:gd fmla="*/ 344806 w 689612" name="connsiteX2"/>
                <a:gd fmla="*/ 1658665 h 1658664" name="connsiteY2"/>
                <a:gd fmla="*/ 689613 w 689612" name="connsiteX3"/>
                <a:gd fmla="*/ 1313858 h 1658664" name="connsiteY3"/>
                <a:gd fmla="*/ 689613 w 689612" name="connsiteX4"/>
                <a:gd fmla="*/ 0 h 1658664" name="connsiteY4"/>
                <a:gd fmla="*/ 344806 w 689612" name="connsiteX5"/>
                <a:gd fmla="*/ 141517 h 1658664" name="connsiteY5"/>
                <a:gd fmla="*/ 0 w 689612" name="connsiteX6"/>
                <a:gd fmla="*/ 0 h 165866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658664" w="689612">
                  <a:moveTo>
                    <a:pt x="0" y="0"/>
                  </a:moveTo>
                  <a:lnTo>
                    <a:pt x="0" y="1313858"/>
                  </a:lnTo>
                  <a:cubicBezTo>
                    <a:pt x="0" y="1504275"/>
                    <a:pt x="154390" y="1658665"/>
                    <a:pt x="344806" y="1658665"/>
                  </a:cubicBezTo>
                  <a:cubicBezTo>
                    <a:pt x="535223" y="1658665"/>
                    <a:pt x="689613" y="1504275"/>
                    <a:pt x="689613" y="1313858"/>
                  </a:cubicBezTo>
                  <a:lnTo>
                    <a:pt x="689613" y="0"/>
                  </a:lnTo>
                  <a:cubicBezTo>
                    <a:pt x="598082" y="90193"/>
                    <a:pt x="473659" y="141517"/>
                    <a:pt x="344806" y="141517"/>
                  </a:cubicBezTo>
                  <a:cubicBezTo>
                    <a:pt x="215953" y="141517"/>
                    <a:pt x="91531" y="90193"/>
                    <a:pt x="0" y="0"/>
                  </a:cubicBezTo>
                  <a:close/>
                </a:path>
              </a:pathLst>
            </a:custGeom>
            <a:solidFill>
              <a:srgbClr val="093371"/>
            </a:solidFill>
            <a:ln cap="flat" w="4170">
              <a:noFill/>
              <a:prstDash val="solid"/>
              <a:miter/>
            </a:ln>
          </p:spPr>
          <p:txBody>
            <a:bodyPr anchor="ctr" rtlCol="0"/>
            <a:lstStyle/>
            <a:p>
              <a:endParaRPr lang="es-ES"/>
            </a:p>
          </p:txBody>
        </p:sp>
        <p:sp>
          <p:nvSpPr>
            <p:cNvPr id="16" name="Freeform: Shape 15">
              <a:extLst>
                <a:ext uri="{FF2B5EF4-FFF2-40B4-BE49-F238E27FC236}">
                  <a16:creationId xmlns:a16="http://schemas.microsoft.com/office/drawing/2014/main" id="{D3491F5A-A9AD-4395-A4EE-C63F3DB636EC}"/>
                </a:ext>
              </a:extLst>
            </p:cNvPr>
            <p:cNvSpPr/>
            <p:nvPr/>
          </p:nvSpPr>
          <p:spPr>
            <a:xfrm>
              <a:off x="6725009" y="2774899"/>
              <a:ext cx="898586" cy="898586"/>
            </a:xfrm>
            <a:custGeom>
              <a:avLst/>
              <a:gdLst>
                <a:gd fmla="*/ 778761 w 898586" name="connsiteX0"/>
                <a:gd fmla="*/ 143899 h 898586" name="connsiteY0"/>
                <a:gd fmla="*/ 449293 w 898586" name="connsiteX1"/>
                <a:gd fmla="*/ 0 h 898586" name="connsiteY1"/>
                <a:gd fmla="*/ 119825 w 898586" name="connsiteX2"/>
                <a:gd fmla="*/ 143899 h 898586" name="connsiteY2"/>
                <a:gd fmla="*/ 0 w 898586" name="connsiteX3"/>
                <a:gd fmla="*/ 449293 h 898586" name="connsiteY3"/>
                <a:gd fmla="*/ 119825 w 898586" name="connsiteX4"/>
                <a:gd fmla="*/ 754687 h 898586" name="connsiteY4"/>
                <a:gd fmla="*/ 449293 w 898586" name="connsiteX5"/>
                <a:gd fmla="*/ 898586 h 898586" name="connsiteY5"/>
                <a:gd fmla="*/ 778761 w 898586" name="connsiteX6"/>
                <a:gd fmla="*/ 754687 h 898586" name="connsiteY6"/>
                <a:gd fmla="*/ 898586 w 898586" name="connsiteX7"/>
                <a:gd fmla="*/ 449293 h 898586" name="connsiteY7"/>
                <a:gd fmla="*/ 778761 w 898586" name="connsiteX8"/>
                <a:gd fmla="*/ 143899 h 898586"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898586" w="898586">
                  <a:moveTo>
                    <a:pt x="778761" y="143899"/>
                  </a:move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ubicBezTo>
                    <a:pt x="898586" y="335653"/>
                    <a:pt x="856039" y="227196"/>
                    <a:pt x="778761" y="143899"/>
                  </a:cubicBezTo>
                  <a:close/>
                </a:path>
              </a:pathLst>
            </a:custGeom>
            <a:solidFill>
              <a:srgbClr val="093371"/>
            </a:solidFill>
            <a:ln cap="flat" w="4170">
              <a:noFill/>
              <a:prstDash val="solid"/>
              <a:miter/>
            </a:ln>
          </p:spPr>
          <p:txBody>
            <a:bodyPr anchor="ctr" rtlCol="0"/>
            <a:lstStyle/>
            <a:p>
              <a:endParaRPr lang="es-ES"/>
            </a:p>
          </p:txBody>
        </p:sp>
        <p:sp>
          <p:nvSpPr>
            <p:cNvPr id="17" name="Freeform: Shape 16">
              <a:extLst>
                <a:ext uri="{FF2B5EF4-FFF2-40B4-BE49-F238E27FC236}">
                  <a16:creationId xmlns:a16="http://schemas.microsoft.com/office/drawing/2014/main" id="{5CBD1F4A-8448-482D-BD24-885C61D8D928}"/>
                </a:ext>
              </a:extLst>
            </p:cNvPr>
            <p:cNvSpPr/>
            <p:nvPr/>
          </p:nvSpPr>
          <p:spPr>
            <a:xfrm>
              <a:off x="5655065" y="3765433"/>
              <a:ext cx="898586" cy="898586"/>
            </a:xfrm>
            <a:custGeom>
              <a:avLst/>
              <a:gdLst>
                <a:gd fmla="*/ 898586 w 898586" name="connsiteX0"/>
                <a:gd fmla="*/ 449293 h 898586" name="connsiteY0"/>
                <a:gd fmla="*/ 778761 w 898586" name="connsiteX1"/>
                <a:gd fmla="*/ 143899 h 898586" name="connsiteY1"/>
                <a:gd fmla="*/ 449293 w 898586" name="connsiteX2"/>
                <a:gd fmla="*/ 0 h 898586" name="connsiteY2"/>
                <a:gd fmla="*/ 119825 w 898586" name="connsiteX3"/>
                <a:gd fmla="*/ 143899 h 898586" name="connsiteY3"/>
                <a:gd fmla="*/ 0 w 898586" name="connsiteX4"/>
                <a:gd fmla="*/ 449293 h 898586" name="connsiteY4"/>
                <a:gd fmla="*/ 119825 w 898586" name="connsiteX5"/>
                <a:gd fmla="*/ 754687 h 898586" name="connsiteY5"/>
                <a:gd fmla="*/ 449293 w 898586" name="connsiteX6"/>
                <a:gd fmla="*/ 898586 h 898586" name="connsiteY6"/>
                <a:gd fmla="*/ 778761 w 898586" name="connsiteX7"/>
                <a:gd fmla="*/ 754687 h 898586" name="connsiteY7"/>
                <a:gd fmla="*/ 898586 w 898586" name="connsiteX8"/>
                <a:gd fmla="*/ 449293 h 898586" name="connsiteY8"/>
                <a:gd fmla="*/ 450129 w 898586" name="connsiteX9"/>
                <a:gd fmla="*/ 681170 h 898586" name="connsiteY9"/>
                <a:gd fmla="*/ 218252 w 898586" name="connsiteX10"/>
                <a:gd fmla="*/ 449293 h 898586" name="connsiteY10"/>
                <a:gd fmla="*/ 450129 w 898586" name="connsiteX11"/>
                <a:gd fmla="*/ 217416 h 898586" name="connsiteY11"/>
                <a:gd fmla="*/ 682006 w 898586" name="connsiteX12"/>
                <a:gd fmla="*/ 449293 h 898586" name="connsiteY12"/>
                <a:gd fmla="*/ 450129 w 898586" name="connsiteX13"/>
                <a:gd fmla="*/ 681170 h 898586"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898586" w="898586">
                  <a:moveTo>
                    <a:pt x="898586" y="449293"/>
                  </a:moveTo>
                  <a:cubicBezTo>
                    <a:pt x="898586" y="335653"/>
                    <a:pt x="856039" y="227196"/>
                    <a:pt x="778761" y="143899"/>
                  </a:cubicBez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lose/>
                  <a:moveTo>
                    <a:pt x="450129" y="681170"/>
                  </a:moveTo>
                  <a:cubicBezTo>
                    <a:pt x="322070" y="681170"/>
                    <a:pt x="218252" y="577352"/>
                    <a:pt x="218252" y="449293"/>
                  </a:cubicBezTo>
                  <a:cubicBezTo>
                    <a:pt x="218252" y="321234"/>
                    <a:pt x="322070" y="217416"/>
                    <a:pt x="450129" y="217416"/>
                  </a:cubicBezTo>
                  <a:cubicBezTo>
                    <a:pt x="578188" y="217416"/>
                    <a:pt x="682006" y="321234"/>
                    <a:pt x="682006" y="449293"/>
                  </a:cubicBezTo>
                  <a:cubicBezTo>
                    <a:pt x="682006" y="577352"/>
                    <a:pt x="578188" y="681170"/>
                    <a:pt x="450129" y="681170"/>
                  </a:cubicBezTo>
                  <a:close/>
                </a:path>
              </a:pathLst>
            </a:custGeom>
            <a:solidFill>
              <a:srgbClr val="093371"/>
            </a:solidFill>
            <a:ln cap="flat" w="4170">
              <a:noFill/>
              <a:prstDash val="solid"/>
              <a:miter/>
            </a:ln>
          </p:spPr>
          <p:txBody>
            <a:bodyPr anchor="ctr" rtlCol="0"/>
            <a:lstStyle/>
            <a:p>
              <a:endParaRPr lang="es-ES"/>
            </a:p>
          </p:txBody>
        </p:sp>
        <p:sp>
          <p:nvSpPr>
            <p:cNvPr id="18" name="Freeform: Shape 17">
              <a:extLst>
                <a:ext uri="{FF2B5EF4-FFF2-40B4-BE49-F238E27FC236}">
                  <a16:creationId xmlns:a16="http://schemas.microsoft.com/office/drawing/2014/main" id="{2665E44D-A046-4A39-9F45-949DCC2066A1}"/>
                </a:ext>
              </a:extLst>
            </p:cNvPr>
            <p:cNvSpPr/>
            <p:nvPr/>
          </p:nvSpPr>
          <p:spPr>
            <a:xfrm>
              <a:off x="5759552" y="4564297"/>
              <a:ext cx="689612" cy="668130"/>
            </a:xfrm>
            <a:custGeom>
              <a:avLst/>
              <a:gdLst>
                <a:gd fmla="*/ 0 w 689612" name="connsiteX0"/>
                <a:gd fmla="*/ 0 h 668130" name="connsiteY0"/>
                <a:gd fmla="*/ 0 w 689612" name="connsiteX1"/>
                <a:gd fmla="*/ 323324 h 668130" name="connsiteY1"/>
                <a:gd fmla="*/ 344806 w 689612" name="connsiteX2"/>
                <a:gd fmla="*/ 668130 h 668130" name="connsiteY2"/>
                <a:gd fmla="*/ 689613 w 689612" name="connsiteX3"/>
                <a:gd fmla="*/ 323324 h 668130" name="connsiteY3"/>
                <a:gd fmla="*/ 689613 w 689612" name="connsiteX4"/>
                <a:gd fmla="*/ 0 h 668130" name="connsiteY4"/>
                <a:gd fmla="*/ 344806 w 689612" name="connsiteX5"/>
                <a:gd fmla="*/ 141517 h 668130" name="connsiteY5"/>
                <a:gd fmla="*/ 0 w 689612" name="connsiteX6"/>
                <a:gd fmla="*/ 0 h 66813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68130" w="689612">
                  <a:moveTo>
                    <a:pt x="0" y="0"/>
                  </a:moveTo>
                  <a:lnTo>
                    <a:pt x="0" y="323324"/>
                  </a:lnTo>
                  <a:cubicBezTo>
                    <a:pt x="0" y="513740"/>
                    <a:pt x="154390" y="668130"/>
                    <a:pt x="344806" y="668130"/>
                  </a:cubicBezTo>
                  <a:cubicBezTo>
                    <a:pt x="535223" y="668130"/>
                    <a:pt x="689613" y="513740"/>
                    <a:pt x="689613" y="323324"/>
                  </a:cubicBezTo>
                  <a:lnTo>
                    <a:pt x="689613" y="0"/>
                  </a:lnTo>
                  <a:cubicBezTo>
                    <a:pt x="598082" y="90193"/>
                    <a:pt x="473659" y="141517"/>
                    <a:pt x="344806" y="141517"/>
                  </a:cubicBezTo>
                  <a:cubicBezTo>
                    <a:pt x="215953" y="141517"/>
                    <a:pt x="91530" y="90193"/>
                    <a:pt x="0" y="0"/>
                  </a:cubicBezTo>
                  <a:close/>
                </a:path>
              </a:pathLst>
            </a:custGeom>
            <a:solidFill>
              <a:srgbClr val="093371"/>
            </a:solidFill>
            <a:ln cap="flat" w="4170">
              <a:noFill/>
              <a:prstDash val="solid"/>
              <a:miter/>
            </a:ln>
          </p:spPr>
          <p:txBody>
            <a:bodyPr anchor="ctr" rtlCol="0"/>
            <a:lstStyle/>
            <a:p>
              <a:endParaRPr lang="es-ES"/>
            </a:p>
          </p:txBody>
        </p:sp>
        <p:sp>
          <p:nvSpPr>
            <p:cNvPr id="19" name="Freeform: Shape 18">
              <a:extLst>
                <a:ext uri="{FF2B5EF4-FFF2-40B4-BE49-F238E27FC236}">
                  <a16:creationId xmlns:a16="http://schemas.microsoft.com/office/drawing/2014/main" id="{AF880222-29E2-4034-87A8-2A159C954A48}"/>
                </a:ext>
              </a:extLst>
            </p:cNvPr>
            <p:cNvSpPr/>
            <p:nvPr/>
          </p:nvSpPr>
          <p:spPr>
            <a:xfrm>
              <a:off x="5759552" y="2319337"/>
              <a:ext cx="689612" cy="1545818"/>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rgbClr val="2196F3"/>
            </a:solidFill>
            <a:ln cap="flat" w="4170">
              <a:noFill/>
              <a:prstDash val="solid"/>
              <a:miter/>
            </a:ln>
          </p:spPr>
          <p:txBody>
            <a:bodyPr anchor="ctr" rtlCol="0"/>
            <a:lstStyle/>
            <a:p>
              <a:endParaRPr lang="es-ES"/>
            </a:p>
          </p:txBody>
        </p:sp>
        <p:sp>
          <p:nvSpPr>
            <p:cNvPr id="20" name="Freeform: Shape 19">
              <a:extLst>
                <a:ext uri="{FF2B5EF4-FFF2-40B4-BE49-F238E27FC236}">
                  <a16:creationId xmlns:a16="http://schemas.microsoft.com/office/drawing/2014/main" id="{5D8C649C-7A7A-42AD-BC6B-3E2A317B039D}"/>
                </a:ext>
              </a:extLst>
            </p:cNvPr>
            <p:cNvSpPr/>
            <p:nvPr/>
          </p:nvSpPr>
          <p:spPr>
            <a:xfrm rot="20803200">
              <a:off x="5873227" y="3982886"/>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lang="es-ES"/>
            </a:p>
          </p:txBody>
        </p:sp>
        <p:grpSp>
          <p:nvGrpSpPr>
            <p:cNvPr id="21" name="Group 20">
              <a:extLst>
                <a:ext uri="{FF2B5EF4-FFF2-40B4-BE49-F238E27FC236}">
                  <a16:creationId xmlns:a16="http://schemas.microsoft.com/office/drawing/2014/main" id="{86FFF24C-E320-4DCF-8E55-93D28C8EA0C3}"/>
                </a:ext>
              </a:extLst>
            </p:cNvPr>
            <p:cNvGrpSpPr/>
            <p:nvPr/>
          </p:nvGrpSpPr>
          <p:grpSpPr>
            <a:xfrm>
              <a:off x="4531194" y="3289250"/>
              <a:ext cx="978408" cy="978363"/>
              <a:chOff x="4531194" y="3289250"/>
              <a:chExt cx="978408" cy="978363"/>
            </a:xfrm>
          </p:grpSpPr>
          <p:sp>
            <p:nvSpPr>
              <p:cNvPr id="22" name="Freeform: Shape 21">
                <a:extLst>
                  <a:ext uri="{FF2B5EF4-FFF2-40B4-BE49-F238E27FC236}">
                    <a16:creationId xmlns:a16="http://schemas.microsoft.com/office/drawing/2014/main" id="{5EA94D11-9EA4-4A0B-857C-A42E45E8A1A9}"/>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23" name="Freeform: Shape 22">
                <a:extLst>
                  <a:ext uri="{FF2B5EF4-FFF2-40B4-BE49-F238E27FC236}">
                    <a16:creationId xmlns:a16="http://schemas.microsoft.com/office/drawing/2014/main" id="{677561D4-D23D-4A49-8960-3C98EA510DC5}"/>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24" name="Freeform: Shape 23">
                <a:extLst>
                  <a:ext uri="{FF2B5EF4-FFF2-40B4-BE49-F238E27FC236}">
                    <a16:creationId xmlns:a16="http://schemas.microsoft.com/office/drawing/2014/main" id="{8FEE375B-6A05-4CEA-B1D3-61CC916EBE53}"/>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grpSp>
      <p:sp>
        <p:nvSpPr>
          <p:cNvPr id="69" name="Rectangle: Rounded Corners 68">
            <a:extLst>
              <a:ext uri="{FF2B5EF4-FFF2-40B4-BE49-F238E27FC236}">
                <a16:creationId xmlns:a16="http://schemas.microsoft.com/office/drawing/2014/main" id="{022EBF31-447E-486B-AF9E-CB32B4229E0B}"/>
              </a:ext>
            </a:extLst>
          </p:cNvPr>
          <p:cNvSpPr/>
          <p:nvPr/>
        </p:nvSpPr>
        <p:spPr>
          <a:xfrm>
            <a:off x="1896902" y="1608183"/>
            <a:ext cx="3094242"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9b0642494cfdc78a4b035d4bccdd98c1">
            <a:pPr algn="ctr"/>
            <a:r>
              <a:rPr lang="es-ES" sz="2200"/>
              <a:t>Personnalisation de DHIS2</a:t>
            </a:r>
          </a:p>
        </p:txBody>
      </p:sp>
      <p:sp>
        <p:nvSpPr>
          <p:cNvPr id="70" name="TextBox 69">
            <a:extLst>
              <a:ext uri="{FF2B5EF4-FFF2-40B4-BE49-F238E27FC236}">
                <a16:creationId xmlns:a16="http://schemas.microsoft.com/office/drawing/2014/main" id="{15708D8C-5F80-481B-8B36-AF108E446346}"/>
              </a:ext>
            </a:extLst>
          </p:cNvPr>
          <p:cNvSpPr txBox="1"/>
          <p:nvPr/>
        </p:nvSpPr>
        <p:spPr>
          <a:xfrm>
            <a:off x="5858617" y="1927020"/>
            <a:ext cx="5037981" cy="461665"/>
          </a:xfrm>
          <a:prstGeom prst="rect">
            <a:avLst/>
          </a:prstGeom>
          <a:noFill/>
        </p:spPr>
        <p:txBody>
          <a:bodyPr rtlCol="0" wrap="square">
            <a:spAutoFit/>
          </a:bodyPr>
          <a:lstStyle/>
          <a:p txid="da344c45b5d1f9454cf84608cd751be3">
            <a:pPr indent="-342900" marL="342900">
              <a:buClr>
                <a:srgbClr val="008CCF"/>
              </a:buClr>
              <a:buFont charset="-79" pitchFamily="2" typeface="Rubik"/>
              <a:buChar char="•"/>
            </a:pPr>
            <a:r>
              <a:rPr lang="es-ES" sz="2400"/>
              <a:t>Une hiérarchie des unités d'organisation</a:t>
            </a:r>
          </a:p>
        </p:txBody>
      </p:sp>
      <p:sp>
        <p:nvSpPr>
          <p:cNvPr id="71" name="TextBox 70">
            <a:extLst>
              <a:ext uri="{FF2B5EF4-FFF2-40B4-BE49-F238E27FC236}">
                <a16:creationId xmlns:a16="http://schemas.microsoft.com/office/drawing/2014/main" id="{5BBA4DBC-E24D-49BF-82DF-9A81F7446BC3}"/>
              </a:ext>
            </a:extLst>
          </p:cNvPr>
          <p:cNvSpPr txBox="1"/>
          <p:nvPr/>
        </p:nvSpPr>
        <p:spPr>
          <a:xfrm>
            <a:off x="5858617" y="2441098"/>
            <a:ext cx="5037981" cy="461665"/>
          </a:xfrm>
          <a:prstGeom prst="rect">
            <a:avLst/>
          </a:prstGeom>
          <a:noFill/>
        </p:spPr>
        <p:txBody>
          <a:bodyPr rtlCol="0" wrap="square">
            <a:spAutoFit/>
          </a:bodyPr>
          <a:lstStyle/>
          <a:p txid="a54b6d384f19dc1c487bc8b959be861a">
            <a:pPr indent="-342900" marL="342900">
              <a:buClr>
                <a:srgbClr val="008CCF"/>
              </a:buClr>
              <a:buFont charset="-79" pitchFamily="2" typeface="Rubik"/>
              <a:buChar char="•"/>
            </a:pPr>
            <a:r>
              <a:rPr lang="es-ES" sz="2400"/>
              <a:t>Éléments de données</a:t>
            </a:r>
          </a:p>
        </p:txBody>
      </p:sp>
      <p:sp>
        <p:nvSpPr>
          <p:cNvPr id="72" name="TextBox 71">
            <a:extLst>
              <a:ext uri="{FF2B5EF4-FFF2-40B4-BE49-F238E27FC236}">
                <a16:creationId xmlns:a16="http://schemas.microsoft.com/office/drawing/2014/main" id="{58191DC9-DC69-4E78-A1D4-AD2EC09CABB1}"/>
              </a:ext>
            </a:extLst>
          </p:cNvPr>
          <p:cNvSpPr txBox="1"/>
          <p:nvPr/>
        </p:nvSpPr>
        <p:spPr>
          <a:xfrm>
            <a:off x="5858617" y="2955176"/>
            <a:ext cx="5037981" cy="461665"/>
          </a:xfrm>
          <a:prstGeom prst="rect">
            <a:avLst/>
          </a:prstGeom>
          <a:noFill/>
        </p:spPr>
        <p:txBody>
          <a:bodyPr rtlCol="0" wrap="square">
            <a:spAutoFit/>
          </a:bodyPr>
          <a:lstStyle/>
          <a:p txid="fca36278eb3d807e9f5f2638d689c8a1">
            <a:pPr indent="-342900" marL="342900">
              <a:buClr>
                <a:srgbClr val="008CCF"/>
              </a:buClr>
              <a:buFont charset="-79" pitchFamily="2" typeface="Rubik"/>
              <a:buChar char="•"/>
            </a:pPr>
            <a:r>
              <a:rPr lang="es-ES" sz="2400"/>
              <a:t>Indicateurs</a:t>
            </a:r>
          </a:p>
        </p:txBody>
      </p:sp>
      <p:sp>
        <p:nvSpPr>
          <p:cNvPr id="73" name="TextBox 72">
            <a:extLst>
              <a:ext uri="{FF2B5EF4-FFF2-40B4-BE49-F238E27FC236}">
                <a16:creationId xmlns:a16="http://schemas.microsoft.com/office/drawing/2014/main" id="{7392798E-D17F-4033-AF10-A43C2D39E7F2}"/>
              </a:ext>
            </a:extLst>
          </p:cNvPr>
          <p:cNvSpPr txBox="1"/>
          <p:nvPr/>
        </p:nvSpPr>
        <p:spPr>
          <a:xfrm>
            <a:off x="5858617" y="3469254"/>
            <a:ext cx="5037981" cy="461665"/>
          </a:xfrm>
          <a:prstGeom prst="rect">
            <a:avLst/>
          </a:prstGeom>
          <a:noFill/>
        </p:spPr>
        <p:txBody>
          <a:bodyPr rtlCol="0" wrap="square">
            <a:spAutoFit/>
          </a:bodyPr>
          <a:lstStyle/>
          <a:p txid="7fa854af246a62a561af01e107a345df">
            <a:pPr indent="-342900" marL="342900">
              <a:buClr>
                <a:srgbClr val="008CCF"/>
              </a:buClr>
              <a:buFont charset="-79" pitchFamily="2" typeface="Rubik"/>
              <a:buChar char="•"/>
            </a:pPr>
            <a:r>
              <a:rPr lang="es-ES" sz="2400"/>
              <a:t>Ensembles de données et formulaires de saisie de données</a:t>
            </a:r>
          </a:p>
        </p:txBody>
      </p:sp>
      <p:sp>
        <p:nvSpPr>
          <p:cNvPr id="74" name="TextBox 73">
            <a:extLst>
              <a:ext uri="{FF2B5EF4-FFF2-40B4-BE49-F238E27FC236}">
                <a16:creationId xmlns:a16="http://schemas.microsoft.com/office/drawing/2014/main" id="{161B6CEF-A33A-4551-B5F0-112ADFE20D28}"/>
              </a:ext>
            </a:extLst>
          </p:cNvPr>
          <p:cNvSpPr txBox="1"/>
          <p:nvPr/>
        </p:nvSpPr>
        <p:spPr>
          <a:xfrm>
            <a:off x="5858617" y="3983332"/>
            <a:ext cx="5037981" cy="461665"/>
          </a:xfrm>
          <a:prstGeom prst="rect">
            <a:avLst/>
          </a:prstGeom>
          <a:noFill/>
        </p:spPr>
        <p:txBody>
          <a:bodyPr rtlCol="0" wrap="square">
            <a:spAutoFit/>
          </a:bodyPr>
          <a:lstStyle/>
          <a:p txid="c27e09f0da6ee38d73f62b0ebbb45a21">
            <a:pPr indent="-342900" marL="342900">
              <a:buClr>
                <a:srgbClr val="008CCF"/>
              </a:buClr>
              <a:buFont charset="-79" pitchFamily="2" typeface="Rubik"/>
              <a:buChar char="•"/>
            </a:pPr>
            <a:r>
              <a:rPr lang="es-ES" sz="2400"/>
              <a:t>Utilisateurs</a:t>
            </a:r>
          </a:p>
        </p:txBody>
      </p:sp>
      <p:sp>
        <p:nvSpPr>
          <p:cNvPr id="75" name="TextBox 74">
            <a:extLst>
              <a:ext uri="{FF2B5EF4-FFF2-40B4-BE49-F238E27FC236}">
                <a16:creationId xmlns:a16="http://schemas.microsoft.com/office/drawing/2014/main" id="{C7504BB4-C1AB-4643-A3F8-F2E3942FB7FA}"/>
              </a:ext>
            </a:extLst>
          </p:cNvPr>
          <p:cNvSpPr txBox="1"/>
          <p:nvPr/>
        </p:nvSpPr>
        <p:spPr>
          <a:xfrm>
            <a:off x="5858617" y="4497409"/>
            <a:ext cx="5037981" cy="461665"/>
          </a:xfrm>
          <a:prstGeom prst="rect">
            <a:avLst/>
          </a:prstGeom>
          <a:noFill/>
        </p:spPr>
        <p:txBody>
          <a:bodyPr rtlCol="0" wrap="square">
            <a:spAutoFit/>
          </a:bodyPr>
          <a:lstStyle/>
          <a:p txid="c734d12e645075b28fa7fcacd58480da">
            <a:pPr indent="-342900" marL="342900">
              <a:buClr>
                <a:srgbClr val="008CCF"/>
              </a:buClr>
              <a:buFont charset="-79" pitchFamily="2" typeface="Rubik"/>
              <a:buChar char="•"/>
            </a:pPr>
            <a:r>
              <a:rPr lang="es-ES" sz="2400"/>
              <a:t>Contrôles d'accès basés sur l'utilisateur</a:t>
            </a:r>
          </a:p>
        </p:txBody>
      </p:sp>
    </p:spTree>
    <p:custDataLst>
      <p:tags r:id="rId1"/>
    </p:custDataLst>
    <p:extLst>
      <p:ext uri="{BB962C8B-B14F-4D97-AF65-F5344CB8AC3E}">
        <p14:creationId xmlns:p14="http://schemas.microsoft.com/office/powerpoint/2010/main" val="3813113358"/>
      </p:ext>
    </p:extLst>
  </p:cSld>
  <p:clrMapOvr>
    <a:masterClrMapping/>
  </p:clrMapOvr>
  <mc:AlternateContent xmlns:mc="http://schemas.openxmlformats.org/markup-compatibility/2006" xmlns:p159="http://schemas.microsoft.com/office/powerpoint/2015/09/main">
    <mc:Choice Requires="p159">
      <p:transition advTm="22149" spd="slow">
        <p159:morph option="byObject"/>
      </p:transition>
    </mc:Choice>
    <mc:Fallback xmlns="">
      <p:transition advTm="22149"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69"/>
                                        </p:tgtEl>
                                        <p:attrNameLst>
                                          <p:attrName>style.visibility</p:attrName>
                                        </p:attrNameLst>
                                      </p:cBhvr>
                                      <p:to>
                                        <p:strVal val="visible"/>
                                      </p:to>
                                    </p:set>
                                    <p:animEffect filter="fade" transition="in">
                                      <p:cBhvr>
                                        <p:cTn dur="500" id="7"/>
                                        <p:tgtEl>
                                          <p:spTgt spid="69"/>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70"/>
                                        </p:tgtEl>
                                        <p:attrNameLst>
                                          <p:attrName>style.visibility</p:attrName>
                                        </p:attrNameLst>
                                      </p:cBhvr>
                                      <p:to>
                                        <p:strVal val="visible"/>
                                      </p:to>
                                    </p:set>
                                    <p:animEffect filter="fade" transition="in">
                                      <p:cBhvr>
                                        <p:cTn dur="500" id="12"/>
                                        <p:tgtEl>
                                          <p:spTgt spid="70"/>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71"/>
                                        </p:tgtEl>
                                        <p:attrNameLst>
                                          <p:attrName>style.visibility</p:attrName>
                                        </p:attrNameLst>
                                      </p:cBhvr>
                                      <p:to>
                                        <p:strVal val="visible"/>
                                      </p:to>
                                    </p:set>
                                    <p:animEffect filter="fade" transition="in">
                                      <p:cBhvr>
                                        <p:cTn dur="500" id="17"/>
                                        <p:tgtEl>
                                          <p:spTgt spid="71"/>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72"/>
                                        </p:tgtEl>
                                        <p:attrNameLst>
                                          <p:attrName>style.visibility</p:attrName>
                                        </p:attrNameLst>
                                      </p:cBhvr>
                                      <p:to>
                                        <p:strVal val="visible"/>
                                      </p:to>
                                    </p:set>
                                    <p:animEffect filter="fade" transition="in">
                                      <p:cBhvr>
                                        <p:cTn dur="500" id="22"/>
                                        <p:tgtEl>
                                          <p:spTgt spid="72"/>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10" presetSubtype="0">
                                  <p:stCondLst>
                                    <p:cond delay="0"/>
                                  </p:stCondLst>
                                  <p:childTnLst>
                                    <p:set>
                                      <p:cBhvr>
                                        <p:cTn dur="1" fill="hold" id="26">
                                          <p:stCondLst>
                                            <p:cond delay="0"/>
                                          </p:stCondLst>
                                        </p:cTn>
                                        <p:tgtEl>
                                          <p:spTgt spid="73"/>
                                        </p:tgtEl>
                                        <p:attrNameLst>
                                          <p:attrName>style.visibility</p:attrName>
                                        </p:attrNameLst>
                                      </p:cBhvr>
                                      <p:to>
                                        <p:strVal val="visible"/>
                                      </p:to>
                                    </p:set>
                                    <p:animEffect filter="fade" transition="in">
                                      <p:cBhvr>
                                        <p:cTn dur="500" id="27"/>
                                        <p:tgtEl>
                                          <p:spTgt spid="73"/>
                                        </p:tgtEl>
                                      </p:cBhvr>
                                    </p:animEffect>
                                  </p:childTnLst>
                                </p:cTn>
                              </p:par>
                            </p:childTnLst>
                          </p:cTn>
                        </p:par>
                      </p:childTnLst>
                    </p:cTn>
                  </p:par>
                  <p:par>
                    <p:cTn fill="hold" id="28">
                      <p:stCondLst>
                        <p:cond delay="indefinite"/>
                      </p:stCondLst>
                      <p:childTnLst>
                        <p:par>
                          <p:cTn fill="hold" id="29">
                            <p:stCondLst>
                              <p:cond delay="0"/>
                            </p:stCondLst>
                            <p:childTnLst>
                              <p:par>
                                <p:cTn fill="hold" grpId="0" id="30" nodeType="clickEffect" presetClass="entr" presetID="10" presetSubtype="0">
                                  <p:stCondLst>
                                    <p:cond delay="0"/>
                                  </p:stCondLst>
                                  <p:childTnLst>
                                    <p:set>
                                      <p:cBhvr>
                                        <p:cTn dur="1" fill="hold" id="31">
                                          <p:stCondLst>
                                            <p:cond delay="0"/>
                                          </p:stCondLst>
                                        </p:cTn>
                                        <p:tgtEl>
                                          <p:spTgt spid="74"/>
                                        </p:tgtEl>
                                        <p:attrNameLst>
                                          <p:attrName>style.visibility</p:attrName>
                                        </p:attrNameLst>
                                      </p:cBhvr>
                                      <p:to>
                                        <p:strVal val="visible"/>
                                      </p:to>
                                    </p:set>
                                    <p:animEffect filter="fade" transition="in">
                                      <p:cBhvr>
                                        <p:cTn dur="500" id="32"/>
                                        <p:tgtEl>
                                          <p:spTgt spid="74"/>
                                        </p:tgtEl>
                                      </p:cBhvr>
                                    </p:animEffect>
                                  </p:childTnLst>
                                </p:cTn>
                              </p:par>
                            </p:childTnLst>
                          </p:cTn>
                        </p:par>
                      </p:childTnLst>
                    </p:cTn>
                  </p:par>
                  <p:par>
                    <p:cTn fill="hold" id="33">
                      <p:stCondLst>
                        <p:cond delay="indefinite"/>
                      </p:stCondLst>
                      <p:childTnLst>
                        <p:par>
                          <p:cTn fill="hold" id="34">
                            <p:stCondLst>
                              <p:cond delay="0"/>
                            </p:stCondLst>
                            <p:childTnLst>
                              <p:par>
                                <p:cTn fill="hold" grpId="0" id="35" nodeType="clickEffect" presetClass="entr" presetID="10" presetSubtype="0">
                                  <p:stCondLst>
                                    <p:cond delay="0"/>
                                  </p:stCondLst>
                                  <p:childTnLst>
                                    <p:set>
                                      <p:cBhvr>
                                        <p:cTn dur="1" fill="hold" id="36">
                                          <p:stCondLst>
                                            <p:cond delay="0"/>
                                          </p:stCondLst>
                                        </p:cTn>
                                        <p:tgtEl>
                                          <p:spTgt spid="75"/>
                                        </p:tgtEl>
                                        <p:attrNameLst>
                                          <p:attrName>style.visibility</p:attrName>
                                        </p:attrNameLst>
                                      </p:cBhvr>
                                      <p:to>
                                        <p:strVal val="visible"/>
                                      </p:to>
                                    </p:set>
                                    <p:animEffect filter="fade" transition="in">
                                      <p:cBhvr>
                                        <p:cTn dur="500" id="37"/>
                                        <p:tgtEl>
                                          <p:spTgt spid="7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69"/>
      <p:bldP grpId="0" spid="70"/>
      <p:bldP grpId="0" spid="71"/>
      <p:bldP grpId="0" spid="72"/>
      <p:bldP grpId="0" spid="73"/>
      <p:bldP grpId="0" spid="74"/>
      <p:bldP grpId="0" spid="75"/>
    </p:bldLst>
  </p:timing>
</p:sld>
</file>

<file path=ppt/slides/slide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4FACE501-3ED7-4650-9414-EA2CEA4E388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71519" y="3675646"/>
            <a:ext cx="10494606" cy="3665089"/>
          </a:xfrm>
          <a:prstGeom prst="rect">
            <a:avLst/>
          </a:prstGeom>
        </p:spPr>
      </p:pic>
      <p:pic>
        <p:nvPicPr>
          <p:cNvPr id="2" name="Picture 1">
            <a:extLst>
              <a:ext uri="{FF2B5EF4-FFF2-40B4-BE49-F238E27FC236}">
                <a16:creationId xmlns:a16="http://schemas.microsoft.com/office/drawing/2014/main" id="{431EED6D-661E-43B1-8CA4-7D890DA23F42}"/>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1862851" y="3657600"/>
            <a:ext cx="4592456" cy="1140875"/>
          </a:xfrm>
          <a:prstGeom prst="rect">
            <a:avLst/>
          </a:prstGeom>
        </p:spPr>
      </p:pic>
      <p:sp>
        <p:nvSpPr>
          <p:cNvPr id="3" name="TextBox 2">
            <a:extLst>
              <a:ext uri="{FF2B5EF4-FFF2-40B4-BE49-F238E27FC236}">
                <a16:creationId xmlns:a16="http://schemas.microsoft.com/office/drawing/2014/main" id="{8875F533-84F5-472C-88F4-2C48AE450E3C}"/>
              </a:ext>
            </a:extLst>
          </p:cNvPr>
          <p:cNvSpPr txBox="1"/>
          <p:nvPr/>
        </p:nvSpPr>
        <p:spPr>
          <a:xfrm>
            <a:off x="6244281" y="2457271"/>
            <a:ext cx="5037981" cy="1200329"/>
          </a:xfrm>
          <a:prstGeom prst="rect">
            <a:avLst/>
          </a:prstGeom>
          <a:noFill/>
        </p:spPr>
        <p:txBody>
          <a:bodyPr rtlCol="0" wrap="square">
            <a:spAutoFit/>
          </a:bodyPr>
          <a:lstStyle/>
          <a:p txid="a86c241f763cd1fbf7f89abcdf2dde6b">
            <a:pPr indent="-342900" marL="342900">
              <a:buClr>
                <a:srgbClr val="008CCF"/>
              </a:buClr>
              <a:buFont charset="-79" pitchFamily="2" typeface="Rubik"/>
              <a:buChar char="•"/>
            </a:pPr>
            <a:r>
              <a:rPr lang="en-US" sz="2400"/>
              <a:t>Chaque pays ou organisation est propriétaire de sa base de données DHIS2</a:t>
            </a:r>
            <a:endParaRPr lang="es-ES" sz="2400"/>
          </a:p>
        </p:txBody>
      </p:sp>
      <p:pic>
        <p:nvPicPr>
          <p:cNvPr id="4" name="Picture 5">
            <a:extLst>
              <a:ext uri="{FF2B5EF4-FFF2-40B4-BE49-F238E27FC236}">
                <a16:creationId xmlns:a16="http://schemas.microsoft.com/office/drawing/2014/main" id="{0A5C1C85-EDF1-43FC-820E-0F727B3D73F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2935213" y="1723668"/>
            <a:ext cx="2236707" cy="2236707"/>
          </a:xfrm>
          <a:prstGeom prst="rect">
            <a:avLst/>
          </a:prstGeom>
        </p:spPr>
      </p:pic>
    </p:spTree>
    <p:custDataLst>
      <p:tags r:id="rId1"/>
    </p:custDataLst>
    <p:extLst>
      <p:ext uri="{BB962C8B-B14F-4D97-AF65-F5344CB8AC3E}">
        <p14:creationId xmlns:p14="http://schemas.microsoft.com/office/powerpoint/2010/main" val="2756217761"/>
      </p:ext>
    </p:extLst>
  </p:cSld>
  <p:clrMapOvr>
    <a:masterClrMapping/>
  </p:clrMapOvr>
  <mc:AlternateContent xmlns:mc="http://schemas.openxmlformats.org/markup-compatibility/2006" xmlns:p14="http://schemas.microsoft.com/office/powerpoint/2010/main">
    <mc:Choice Requires="p14">
      <p:transition advTm="13227" p14:dur="2000" spd="slow"/>
    </mc:Choice>
    <mc:Fallback xmlns="">
      <p:transition advTm="13227"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42" presetSubtype="0">
                                  <p:stCondLst>
                                    <p:cond delay="0"/>
                                  </p:stCondLst>
                                  <p:childTnLst>
                                    <p:set>
                                      <p:cBhvr>
                                        <p:cTn dur="1" fill="hold" id="6">
                                          <p:stCondLst>
                                            <p:cond delay="0"/>
                                          </p:stCondLst>
                                        </p:cTn>
                                        <p:tgtEl>
                                          <p:spTgt spid="4"/>
                                        </p:tgtEl>
                                        <p:attrNameLst>
                                          <p:attrName>style.visibility</p:attrName>
                                        </p:attrNameLst>
                                      </p:cBhvr>
                                      <p:to>
                                        <p:strVal val="visible"/>
                                      </p:to>
                                    </p:set>
                                    <p:animEffect filter="fade" transition="in">
                                      <p:cBhvr>
                                        <p:cTn dur="1000" id="7"/>
                                        <p:tgtEl>
                                          <p:spTgt spid="4"/>
                                        </p:tgtEl>
                                      </p:cBhvr>
                                    </p:animEffect>
                                    <p:anim calcmode="lin" valueType="num">
                                      <p:cBhvr>
                                        <p:cTn dur="1000" fill="hold" id="8"/>
                                        <p:tgtEl>
                                          <p:spTgt spid="4"/>
                                        </p:tgtEl>
                                        <p:attrNameLst>
                                          <p:attrName>ppt_x</p:attrName>
                                        </p:attrNameLst>
                                      </p:cBhvr>
                                      <p:tavLst>
                                        <p:tav tm="0">
                                          <p:val>
                                            <p:strVal val="#ppt_x"/>
                                          </p:val>
                                        </p:tav>
                                        <p:tav tm="100000">
                                          <p:val>
                                            <p:strVal val="#ppt_x"/>
                                          </p:val>
                                        </p:tav>
                                      </p:tavLst>
                                    </p:anim>
                                    <p:anim calcmode="lin" valueType="num">
                                      <p:cBhvr>
                                        <p:cTn dur="1000" fill="hold" id="9"/>
                                        <p:tgtEl>
                                          <p:spTgt spid="4"/>
                                        </p:tgtEl>
                                        <p:attrNameLst>
                                          <p:attrName>ppt_y</p:attrName>
                                        </p:attrNameLst>
                                      </p:cBhvr>
                                      <p:tavLst>
                                        <p:tav tm="0">
                                          <p:val>
                                            <p:strVal val="#ppt_y+.1"/>
                                          </p:val>
                                        </p:tav>
                                        <p:tav tm="100000">
                                          <p:val>
                                            <p:strVal val="#ppt_y"/>
                                          </p:val>
                                        </p:tav>
                                      </p:tavLst>
                                    </p:anim>
                                  </p:childTnLst>
                                </p:cTn>
                              </p:par>
                            </p:childTnLst>
                          </p:cTn>
                        </p:par>
                      </p:childTnLst>
                    </p:cTn>
                  </p:par>
                  <p:par>
                    <p:cTn fill="hold" id="10">
                      <p:stCondLst>
                        <p:cond delay="indefinite"/>
                      </p:stCondLst>
                      <p:childTnLst>
                        <p:par>
                          <p:cTn fill="hold" id="11">
                            <p:stCondLst>
                              <p:cond delay="0"/>
                            </p:stCondLst>
                            <p:childTnLst>
                              <p:par>
                                <p:cTn fill="hold" id="12" nodeType="clickEffect" presetClass="entr" presetID="22" presetSubtype="8">
                                  <p:stCondLst>
                                    <p:cond delay="0"/>
                                  </p:stCondLst>
                                  <p:childTnLst>
                                    <p:set>
                                      <p:cBhvr>
                                        <p:cTn dur="1" fill="hold" id="13">
                                          <p:stCondLst>
                                            <p:cond delay="0"/>
                                          </p:stCondLst>
                                        </p:cTn>
                                        <p:tgtEl>
                                          <p:spTgt spid="2"/>
                                        </p:tgtEl>
                                        <p:attrNameLst>
                                          <p:attrName>style.visibility</p:attrName>
                                        </p:attrNameLst>
                                      </p:cBhvr>
                                      <p:to>
                                        <p:strVal val="visible"/>
                                      </p:to>
                                    </p:set>
                                    <p:animEffect filter="wipe(left)" transition="in">
                                      <p:cBhvr>
                                        <p:cTn dur="500" id="14"/>
                                        <p:tgtEl>
                                          <p:spTgt spid="2"/>
                                        </p:tgtEl>
                                      </p:cBhvr>
                                    </p:animEffect>
                                  </p:childTnLst>
                                </p:cTn>
                              </p:par>
                            </p:childTnLst>
                          </p:cTn>
                        </p:par>
                      </p:childTnLst>
                    </p:cTn>
                  </p:par>
                  <p:par>
                    <p:cTn fill="hold" id="15">
                      <p:stCondLst>
                        <p:cond delay="indefinite"/>
                      </p:stCondLst>
                      <p:childTnLst>
                        <p:par>
                          <p:cTn fill="hold" id="16">
                            <p:stCondLst>
                              <p:cond delay="0"/>
                            </p:stCondLst>
                            <p:childTnLst>
                              <p:par>
                                <p:cTn fill="hold" grpId="0" id="17" nodeType="clickEffect" presetClass="entr" presetID="10" presetSubtype="0">
                                  <p:stCondLst>
                                    <p:cond delay="0"/>
                                  </p:stCondLst>
                                  <p:childTnLst>
                                    <p:set>
                                      <p:cBhvr>
                                        <p:cTn dur="1" fill="hold" id="18">
                                          <p:stCondLst>
                                            <p:cond delay="0"/>
                                          </p:stCondLst>
                                        </p:cTn>
                                        <p:tgtEl>
                                          <p:spTgt spid="3"/>
                                        </p:tgtEl>
                                        <p:attrNameLst>
                                          <p:attrName>style.visibility</p:attrName>
                                        </p:attrNameLst>
                                      </p:cBhvr>
                                      <p:to>
                                        <p:strVal val="visible"/>
                                      </p:to>
                                    </p:set>
                                    <p:animEffect filter="fade" transition="in">
                                      <p:cBhvr>
                                        <p:cTn dur="500" id="19"/>
                                        <p:tgtEl>
                                          <p:spTgt spid="3"/>
                                        </p:tgtEl>
                                      </p:cBhvr>
                                    </p:animEffect>
                                  </p:childTnLst>
                                </p:cTn>
                              </p:par>
                              <p:par>
                                <p:cTn fill="hold" id="20" nodeType="withEffect" presetClass="entr" presetID="2" presetSubtype="4">
                                  <p:stCondLst>
                                    <p:cond delay="0"/>
                                  </p:stCondLst>
                                  <p:childTnLst>
                                    <p:set>
                                      <p:cBhvr>
                                        <p:cTn dur="1" fill="hold" id="21">
                                          <p:stCondLst>
                                            <p:cond delay="0"/>
                                          </p:stCondLst>
                                        </p:cTn>
                                        <p:tgtEl>
                                          <p:spTgt spid="5"/>
                                        </p:tgtEl>
                                        <p:attrNameLst>
                                          <p:attrName>style.visibility</p:attrName>
                                        </p:attrNameLst>
                                      </p:cBhvr>
                                      <p:to>
                                        <p:strVal val="visible"/>
                                      </p:to>
                                    </p:set>
                                    <p:anim calcmode="lin" valueType="num">
                                      <p:cBhvr additive="base">
                                        <p:cTn dur="500" fill="hold" id="22"/>
                                        <p:tgtEl>
                                          <p:spTgt spid="5"/>
                                        </p:tgtEl>
                                        <p:attrNameLst>
                                          <p:attrName>ppt_x</p:attrName>
                                        </p:attrNameLst>
                                      </p:cBhvr>
                                      <p:tavLst>
                                        <p:tav tm="0">
                                          <p:val>
                                            <p:strVal val="#ppt_x"/>
                                          </p:val>
                                        </p:tav>
                                        <p:tav tm="100000">
                                          <p:val>
                                            <p:strVal val="#ppt_x"/>
                                          </p:val>
                                        </p:tav>
                                      </p:tavLst>
                                    </p:anim>
                                    <p:anim calcmode="lin" valueType="num">
                                      <p:cBhvr additive="base">
                                        <p:cTn dur="500" fill="hold" id="23"/>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3"/>
    </p:bldLst>
  </p:timing>
</p:sld>
</file>

<file path=ppt/slides/slide1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9FF451A4-A9B2-4354-963D-5A7AFE4EF58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71519" y="3675646"/>
            <a:ext cx="10494606" cy="3665089"/>
          </a:xfrm>
          <a:prstGeom prst="rect">
            <a:avLst/>
          </a:prstGeom>
        </p:spPr>
      </p:pic>
      <p:pic>
        <p:nvPicPr>
          <p:cNvPr id="3" name="Picture 5">
            <a:extLst>
              <a:ext uri="{FF2B5EF4-FFF2-40B4-BE49-F238E27FC236}">
                <a16:creationId xmlns:a16="http://schemas.microsoft.com/office/drawing/2014/main" id="{6D994B6E-FDD5-47E0-AB7A-DE4DC30ED0A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2998675" y="1599580"/>
            <a:ext cx="2236707" cy="2236707"/>
          </a:xfrm>
          <a:prstGeom prst="rect">
            <a:avLst/>
          </a:prstGeom>
        </p:spPr>
      </p:pic>
      <p:sp>
        <p:nvSpPr>
          <p:cNvPr id="5" name="TextBox 4">
            <a:extLst>
              <a:ext uri="{FF2B5EF4-FFF2-40B4-BE49-F238E27FC236}">
                <a16:creationId xmlns:a16="http://schemas.microsoft.com/office/drawing/2014/main" id="{17A0BDFE-1B21-7C88-E982-865FFC5ADC9E}"/>
              </a:ext>
            </a:extLst>
          </p:cNvPr>
          <p:cNvSpPr txBox="1"/>
          <p:nvPr/>
        </p:nvSpPr>
        <p:spPr>
          <a:xfrm>
            <a:off x="3126257" y="1069479"/>
            <a:ext cx="6351375" cy="461665"/>
          </a:xfrm>
          <a:prstGeom prst="rect">
            <a:avLst/>
          </a:prstGeom>
          <a:noFill/>
        </p:spPr>
        <p:txBody>
          <a:bodyPr rtlCol="0" wrap="square">
            <a:spAutoFit/>
          </a:bodyPr>
          <a:lstStyle/>
          <a:p txid="371a5bd956036cb07fc2bc260faace8e">
            <a:pPr algn="ctr">
              <a:buClr>
                <a:srgbClr val="008CCF"/>
              </a:buClr>
            </a:pPr>
            <a:r>
              <a:rPr lang="es-ES" sz="2400"/>
              <a:t>Chaque pays ou organisation utilisant DHIS2</a:t>
            </a:r>
          </a:p>
        </p:txBody>
      </p:sp>
      <p:sp>
        <p:nvSpPr>
          <p:cNvPr id="6" name="TextBox 5">
            <a:extLst>
              <a:ext uri="{FF2B5EF4-FFF2-40B4-BE49-F238E27FC236}">
                <a16:creationId xmlns:a16="http://schemas.microsoft.com/office/drawing/2014/main" id="{1F541B8A-2A89-784E-61A5-E80EF0A5AA34}"/>
              </a:ext>
            </a:extLst>
          </p:cNvPr>
          <p:cNvSpPr txBox="1"/>
          <p:nvPr/>
        </p:nvSpPr>
        <p:spPr>
          <a:xfrm>
            <a:off x="5959348" y="1816436"/>
            <a:ext cx="4493741" cy="830997"/>
          </a:xfrm>
          <a:prstGeom prst="rect">
            <a:avLst/>
          </a:prstGeom>
          <a:noFill/>
        </p:spPr>
        <p:txBody>
          <a:bodyPr rtlCol="0" wrap="square">
            <a:spAutoFit/>
          </a:bodyPr>
          <a:lstStyle/>
          <a:p txid="7e3edbf9b14e8352ddeaa6c452206d0e">
            <a:pPr indent="-342900" marL="342900">
              <a:buClr>
                <a:srgbClr val="008CCF"/>
              </a:buClr>
              <a:buFont charset="-79" pitchFamily="2" typeface="Rubik"/>
              <a:buChar char="•"/>
            </a:pPr>
            <a:r>
              <a:rPr lang="en-US" sz="2400"/>
              <a:t>Adapté au contexte unique dans lequel ils travaillent</a:t>
            </a:r>
            <a:endParaRPr lang="es-ES" sz="2400"/>
          </a:p>
        </p:txBody>
      </p:sp>
      <p:sp>
        <p:nvSpPr>
          <p:cNvPr id="7" name="TextBox 6">
            <a:extLst>
              <a:ext uri="{FF2B5EF4-FFF2-40B4-BE49-F238E27FC236}">
                <a16:creationId xmlns:a16="http://schemas.microsoft.com/office/drawing/2014/main" id="{0F5B3E87-F2DA-E3A8-8CF2-F4C58AA79EAD}"/>
              </a:ext>
            </a:extLst>
          </p:cNvPr>
          <p:cNvSpPr txBox="1"/>
          <p:nvPr/>
        </p:nvSpPr>
        <p:spPr>
          <a:xfrm>
            <a:off x="5959348" y="2878632"/>
            <a:ext cx="4493741" cy="830997"/>
          </a:xfrm>
          <a:prstGeom prst="rect">
            <a:avLst/>
          </a:prstGeom>
          <a:noFill/>
        </p:spPr>
        <p:txBody>
          <a:bodyPr rtlCol="0" wrap="square">
            <a:spAutoFit/>
          </a:bodyPr>
          <a:lstStyle/>
          <a:p txid="8d4134d633181a1369ea5eeed3329763">
            <a:pPr indent="-342900" marL="342900">
              <a:buClr>
                <a:srgbClr val="008CCF"/>
              </a:buClr>
              <a:buFont charset="-79" pitchFamily="2" typeface="Rubik"/>
              <a:buChar char="•"/>
            </a:pPr>
            <a:r>
              <a:rPr lang="en-US" sz="2400"/>
              <a:t>Personnalisé pour répondre à leurs besoins</a:t>
            </a:r>
            <a:endParaRPr lang="es-ES" sz="2400"/>
          </a:p>
        </p:txBody>
      </p:sp>
    </p:spTree>
    <p:custDataLst>
      <p:tags r:id="rId1"/>
    </p:custDataLst>
    <p:extLst>
      <p:ext uri="{BB962C8B-B14F-4D97-AF65-F5344CB8AC3E}">
        <p14:creationId xmlns:p14="http://schemas.microsoft.com/office/powerpoint/2010/main" val="29487241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advTm="11040" p14:dur="895" spd="slow">
        <p159:morph option="byObject"/>
      </p:transition>
    </mc:Choice>
    <mc:Fallback xmlns="">
      <p:transition advTm="11040"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5"/>
                                        </p:tgtEl>
                                        <p:attrNameLst>
                                          <p:attrName>style.visibility</p:attrName>
                                        </p:attrNameLst>
                                      </p:cBhvr>
                                      <p:to>
                                        <p:strVal val="visible"/>
                                      </p:to>
                                    </p:set>
                                    <p:animEffect filter="fade" transition="in">
                                      <p:cBhvr>
                                        <p:cTn dur="500" id="7"/>
                                        <p:tgtEl>
                                          <p:spTgt spid="5"/>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6"/>
                                        </p:tgtEl>
                                        <p:attrNameLst>
                                          <p:attrName>style.visibility</p:attrName>
                                        </p:attrNameLst>
                                      </p:cBhvr>
                                      <p:to>
                                        <p:strVal val="visible"/>
                                      </p:to>
                                    </p:set>
                                    <p:animEffect filter="fade" transition="in">
                                      <p:cBhvr>
                                        <p:cTn dur="500" id="12"/>
                                        <p:tgtEl>
                                          <p:spTgt spid="6"/>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7"/>
                                        </p:tgtEl>
                                        <p:attrNameLst>
                                          <p:attrName>style.visibility</p:attrName>
                                        </p:attrNameLst>
                                      </p:cBhvr>
                                      <p:to>
                                        <p:strVal val="visible"/>
                                      </p:to>
                                    </p:set>
                                    <p:animEffect filter="fade" transition="in">
                                      <p:cBhvr>
                                        <p:cTn dur="500" id="17"/>
                                        <p:tgtEl>
                                          <p:spTgt spid="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5"/>
      <p:bldP grpId="0" spid="6"/>
      <p:bldP grpId="0" spid="7"/>
    </p:bldLst>
  </p:timing>
</p:sld>
</file>

<file path=ppt/slides/slide1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E43DB4CD-1A96-4B70-95A9-8CECC5C55A1F}"/>
              </a:ext>
            </a:extLst>
          </p:cNvPr>
          <p:cNvSpPr txBox="1"/>
          <p:nvPr/>
        </p:nvSpPr>
        <p:spPr>
          <a:xfrm>
            <a:off x="6096000" y="2584869"/>
            <a:ext cx="5037981" cy="830997"/>
          </a:xfrm>
          <a:prstGeom prst="rect">
            <a:avLst/>
          </a:prstGeom>
          <a:noFill/>
        </p:spPr>
        <p:txBody>
          <a:bodyPr rtlCol="0" wrap="square">
            <a:spAutoFit/>
          </a:bodyPr>
          <a:lstStyle/>
          <a:p txid="55b44f1d586331d3cd31944e9a9afe1f">
            <a:pPr indent="-342900" marL="342900">
              <a:buClr>
                <a:srgbClr val="008CCF"/>
              </a:buClr>
              <a:buFont charset="-79" pitchFamily="2" typeface="Rubik"/>
              <a:buChar char="•"/>
            </a:pPr>
            <a:r>
              <a:rPr lang="es-ES" sz="2400"/>
              <a:t>Comment créer vos propres hiérarchies d'unités d'organisation</a:t>
            </a:r>
          </a:p>
        </p:txBody>
      </p:sp>
      <p:sp>
        <p:nvSpPr>
          <p:cNvPr id="24" name="TextBox 23">
            <a:extLst>
              <a:ext uri="{FF2B5EF4-FFF2-40B4-BE49-F238E27FC236}">
                <a16:creationId xmlns:a16="http://schemas.microsoft.com/office/drawing/2014/main" id="{CDD10BB4-53C0-452A-BE75-51BB7C73B10B}"/>
              </a:ext>
            </a:extLst>
          </p:cNvPr>
          <p:cNvSpPr txBox="1"/>
          <p:nvPr/>
        </p:nvSpPr>
        <p:spPr>
          <a:xfrm>
            <a:off x="6096000" y="3495776"/>
            <a:ext cx="5037981" cy="1938992"/>
          </a:xfrm>
          <a:prstGeom prst="rect">
            <a:avLst/>
          </a:prstGeom>
          <a:noFill/>
        </p:spPr>
        <p:txBody>
          <a:bodyPr rtlCol="0" wrap="square">
            <a:spAutoFit/>
          </a:bodyPr>
          <a:lstStyle/>
          <a:p txid="8dabdeeee574b943b86fa2a9971d93f3">
            <a:pPr indent="-342900" marL="342900">
              <a:buClr>
                <a:srgbClr val="008CCF"/>
              </a:buClr>
              <a:buFont charset="-79" pitchFamily="2" typeface="Rubik"/>
              <a:buChar char="•"/>
            </a:pPr>
            <a:r>
              <a:rPr lang="es-ES" sz="2400"/>
              <a:t>Mettre en place un outil simple de collecte de données agrégées</a:t>
            </a:r>
          </a:p>
          <a:p txid="a54b6d384f19dc1c487bc8b959be861a">
            <a:pPr indent="-342900" lvl="1" marL="800100">
              <a:buClr>
                <a:srgbClr val="008CCF"/>
              </a:buClr>
              <a:buFont charset="-79" pitchFamily="2" typeface="Rubik"/>
              <a:buChar char="•"/>
            </a:pPr>
            <a:r>
              <a:rPr lang="es-ES" sz="2400"/>
              <a:t>Éléments de données</a:t>
            </a:r>
          </a:p>
          <a:p txid="894e6c30b8354ec5e3f7561d98c30db8">
            <a:pPr indent="-342900" lvl="1" marL="800100">
              <a:buClr>
                <a:srgbClr val="008CCF"/>
              </a:buClr>
              <a:buFont charset="-79" pitchFamily="2" typeface="Rubik"/>
              <a:buChar char="•"/>
            </a:pPr>
            <a:r>
              <a:rPr lang="es-ES" sz="2400"/>
              <a:t>Ensembles de données</a:t>
            </a:r>
          </a:p>
          <a:p txid="fca36278eb3d807e9f5f2638d689c8a1">
            <a:pPr indent="-342900" lvl="1" marL="800100">
              <a:buClr>
                <a:srgbClr val="008CCF"/>
              </a:buClr>
              <a:buFont charset="-79" pitchFamily="2" typeface="Rubik"/>
              <a:buChar char="•"/>
            </a:pPr>
            <a:r>
              <a:rPr lang="es-ES" sz="2400"/>
              <a:t>Indicateurs</a:t>
            </a:r>
          </a:p>
        </p:txBody>
      </p:sp>
      <p:sp>
        <p:nvSpPr>
          <p:cNvPr id="26" name="Title 25">
            <a:extLst>
              <a:ext uri="{FF2B5EF4-FFF2-40B4-BE49-F238E27FC236}">
                <a16:creationId xmlns:a16="http://schemas.microsoft.com/office/drawing/2014/main" id="{FC0DFB12-D792-45F9-BB37-6C488A2742EF}"/>
              </a:ext>
            </a:extLst>
          </p:cNvPr>
          <p:cNvSpPr>
            <a:spLocks noGrp="1"/>
          </p:cNvSpPr>
          <p:nvPr>
            <p:ph type="title"/>
          </p:nvPr>
        </p:nvSpPr>
        <p:spPr/>
        <p:txBody>
          <a:bodyPr/>
          <a:lstStyle/>
          <a:p txid="c067db9349932788eaff1226d3733c9c">
            <a:r>
              <a:rPr lang="es-ES"/>
              <a:t>Dans ce cours, vous allez apprendre...</a:t>
            </a:r>
          </a:p>
        </p:txBody>
      </p:sp>
      <p:grpSp>
        <p:nvGrpSpPr>
          <p:cNvPr id="48" name="Group 47">
            <a:extLst>
              <a:ext uri="{FF2B5EF4-FFF2-40B4-BE49-F238E27FC236}">
                <a16:creationId xmlns:a16="http://schemas.microsoft.com/office/drawing/2014/main" id="{5D17EA70-8590-414C-9301-D1C93F5B9668}"/>
              </a:ext>
            </a:extLst>
          </p:cNvPr>
          <p:cNvGrpSpPr/>
          <p:nvPr/>
        </p:nvGrpSpPr>
        <p:grpSpPr>
          <a:xfrm>
            <a:off x="2897894" y="2669154"/>
            <a:ext cx="2229692" cy="2100405"/>
            <a:chOff x="4531194" y="2319337"/>
            <a:chExt cx="3092401" cy="2913090"/>
          </a:xfrm>
        </p:grpSpPr>
        <p:sp>
          <p:nvSpPr>
            <p:cNvPr id="49" name="Freeform: Shape 48">
              <a:extLst>
                <a:ext uri="{FF2B5EF4-FFF2-40B4-BE49-F238E27FC236}">
                  <a16:creationId xmlns:a16="http://schemas.microsoft.com/office/drawing/2014/main" id="{7DF4FBD9-1DBF-44E2-B030-A019A759E10F}"/>
                </a:ext>
              </a:extLst>
            </p:cNvPr>
            <p:cNvSpPr/>
            <p:nvPr/>
          </p:nvSpPr>
          <p:spPr>
            <a:xfrm>
              <a:off x="4685428" y="4116801"/>
              <a:ext cx="689612" cy="1115626"/>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lang="es-ES"/>
            </a:p>
          </p:txBody>
        </p:sp>
        <p:sp>
          <p:nvSpPr>
            <p:cNvPr id="50" name="Freeform: Shape 49">
              <a:extLst>
                <a:ext uri="{FF2B5EF4-FFF2-40B4-BE49-F238E27FC236}">
                  <a16:creationId xmlns:a16="http://schemas.microsoft.com/office/drawing/2014/main" id="{C59BA7FB-48E8-4D37-A01A-F5CAB03B428E}"/>
                </a:ext>
              </a:extLst>
            </p:cNvPr>
            <p:cNvSpPr/>
            <p:nvPr/>
          </p:nvSpPr>
          <p:spPr>
            <a:xfrm>
              <a:off x="4662506" y="2319337"/>
              <a:ext cx="689612" cy="1123984"/>
            </a:xfrm>
            <a:custGeom>
              <a:avLst/>
              <a:gdLst>
                <a:gd fmla="*/ 689613 w 689612" name="connsiteX0"/>
                <a:gd fmla="*/ 1123985 h 1123984" name="connsiteY0"/>
                <a:gd fmla="*/ 689613 w 689612" name="connsiteX1"/>
                <a:gd fmla="*/ 344806 h 1123984" name="connsiteY1"/>
                <a:gd fmla="*/ 344806 w 689612" name="connsiteX2"/>
                <a:gd fmla="*/ 0 h 1123984" name="connsiteY2"/>
                <a:gd fmla="*/ 0 w 689612" name="connsiteX3"/>
                <a:gd fmla="*/ 344806 h 1123984" name="connsiteY3"/>
                <a:gd fmla="*/ 0 w 689612" name="connsiteX4"/>
                <a:gd fmla="*/ 1099243 h 1123984" name="connsiteY4"/>
                <a:gd fmla="*/ 332268 w 689612" name="connsiteX5"/>
                <a:gd fmla="*/ 969637 h 1123984" name="connsiteY5"/>
                <a:gd fmla="*/ 689613 w 689612" name="connsiteX6"/>
                <a:gd fmla="*/ 1123985 h 11239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23984" w="689612">
                  <a:moveTo>
                    <a:pt x="689613" y="1123985"/>
                  </a:moveTo>
                  <a:lnTo>
                    <a:pt x="689613" y="344806"/>
                  </a:lnTo>
                  <a:cubicBezTo>
                    <a:pt x="689613" y="154390"/>
                    <a:pt x="535223" y="0"/>
                    <a:pt x="344806" y="0"/>
                  </a:cubicBezTo>
                  <a:cubicBezTo>
                    <a:pt x="154390" y="0"/>
                    <a:pt x="0" y="154390"/>
                    <a:pt x="0" y="344806"/>
                  </a:cubicBezTo>
                  <a:lnTo>
                    <a:pt x="0" y="1099243"/>
                  </a:lnTo>
                  <a:cubicBezTo>
                    <a:pt x="90862" y="1015528"/>
                    <a:pt x="208054" y="969637"/>
                    <a:pt x="332268" y="969637"/>
                  </a:cubicBezTo>
                  <a:cubicBezTo>
                    <a:pt x="467098" y="969637"/>
                    <a:pt x="597079" y="1025851"/>
                    <a:pt x="689613" y="1123985"/>
                  </a:cubicBezTo>
                  <a:close/>
                </a:path>
              </a:pathLst>
            </a:custGeom>
            <a:solidFill>
              <a:srgbClr val="2196F3"/>
            </a:solidFill>
            <a:ln cap="flat" w="4170">
              <a:noFill/>
              <a:prstDash val="solid"/>
              <a:miter/>
            </a:ln>
          </p:spPr>
          <p:txBody>
            <a:bodyPr anchor="ctr" rtlCol="0"/>
            <a:lstStyle/>
            <a:p>
              <a:endParaRPr lang="es-ES"/>
            </a:p>
          </p:txBody>
        </p:sp>
        <p:sp>
          <p:nvSpPr>
            <p:cNvPr id="51" name="Freeform: Shape 50">
              <a:extLst>
                <a:ext uri="{FF2B5EF4-FFF2-40B4-BE49-F238E27FC236}">
                  <a16:creationId xmlns:a16="http://schemas.microsoft.com/office/drawing/2014/main" id="{1EF84995-665C-4973-9AF8-F30C546C742B}"/>
                </a:ext>
              </a:extLst>
            </p:cNvPr>
            <p:cNvSpPr/>
            <p:nvPr/>
          </p:nvSpPr>
          <p:spPr>
            <a:xfrm>
              <a:off x="6829496" y="2319337"/>
              <a:ext cx="689612" cy="555284"/>
            </a:xfrm>
            <a:custGeom>
              <a:avLst/>
              <a:gdLst>
                <a:gd fmla="*/ 689613 w 689612" name="connsiteX0"/>
                <a:gd fmla="*/ 555284 h 555284" name="connsiteY0"/>
                <a:gd fmla="*/ 689613 w 689612" name="connsiteX1"/>
                <a:gd fmla="*/ 344806 h 555284" name="connsiteY1"/>
                <a:gd fmla="*/ 344806 w 689612" name="connsiteX2"/>
                <a:gd fmla="*/ 0 h 555284" name="connsiteY2"/>
                <a:gd fmla="*/ 0 w 689612" name="connsiteX3"/>
                <a:gd fmla="*/ 344806 h 555284" name="connsiteY3"/>
                <a:gd fmla="*/ 0 w 689612" name="connsiteX4"/>
                <a:gd fmla="*/ 555284 h 555284" name="connsiteY4"/>
                <a:gd fmla="*/ 344806 w 689612" name="connsiteX5"/>
                <a:gd fmla="*/ 413768 h 555284" name="connsiteY5"/>
                <a:gd fmla="*/ 689613 w 689612" name="connsiteX6"/>
                <a:gd fmla="*/ 555284 h 5552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555284" w="689612">
                  <a:moveTo>
                    <a:pt x="689613" y="555284"/>
                  </a:moveTo>
                  <a:lnTo>
                    <a:pt x="689613" y="344806"/>
                  </a:lnTo>
                  <a:cubicBezTo>
                    <a:pt x="689613" y="154390"/>
                    <a:pt x="535223" y="0"/>
                    <a:pt x="344806" y="0"/>
                  </a:cubicBezTo>
                  <a:cubicBezTo>
                    <a:pt x="154390" y="0"/>
                    <a:pt x="0" y="154390"/>
                    <a:pt x="0" y="344806"/>
                  </a:cubicBezTo>
                  <a:lnTo>
                    <a:pt x="0" y="555284"/>
                  </a:lnTo>
                  <a:cubicBezTo>
                    <a:pt x="91531" y="465091"/>
                    <a:pt x="215953" y="413768"/>
                    <a:pt x="344806" y="413768"/>
                  </a:cubicBezTo>
                  <a:cubicBezTo>
                    <a:pt x="473659" y="413768"/>
                    <a:pt x="598082" y="465091"/>
                    <a:pt x="689613" y="555284"/>
                  </a:cubicBezTo>
                  <a:close/>
                </a:path>
              </a:pathLst>
            </a:custGeom>
            <a:solidFill>
              <a:srgbClr val="2196F3"/>
            </a:solidFill>
            <a:ln cap="flat" w="4170">
              <a:noFill/>
              <a:prstDash val="solid"/>
              <a:miter/>
            </a:ln>
          </p:spPr>
          <p:txBody>
            <a:bodyPr anchor="ctr" rtlCol="0"/>
            <a:lstStyle/>
            <a:p>
              <a:endParaRPr lang="es-ES"/>
            </a:p>
          </p:txBody>
        </p:sp>
        <p:sp>
          <p:nvSpPr>
            <p:cNvPr id="52" name="Freeform: Shape 51">
              <a:extLst>
                <a:ext uri="{FF2B5EF4-FFF2-40B4-BE49-F238E27FC236}">
                  <a16:creationId xmlns:a16="http://schemas.microsoft.com/office/drawing/2014/main" id="{0538CF94-7EF3-4A1C-ADDB-2272CFCB9E70}"/>
                </a:ext>
              </a:extLst>
            </p:cNvPr>
            <p:cNvSpPr/>
            <p:nvPr/>
          </p:nvSpPr>
          <p:spPr>
            <a:xfrm>
              <a:off x="6829496" y="3573763"/>
              <a:ext cx="689612" cy="1658664"/>
            </a:xfrm>
            <a:custGeom>
              <a:avLst/>
              <a:gdLst>
                <a:gd fmla="*/ 0 w 689612" name="connsiteX0"/>
                <a:gd fmla="*/ 0 h 1658664" name="connsiteY0"/>
                <a:gd fmla="*/ 0 w 689612" name="connsiteX1"/>
                <a:gd fmla="*/ 1313858 h 1658664" name="connsiteY1"/>
                <a:gd fmla="*/ 344806 w 689612" name="connsiteX2"/>
                <a:gd fmla="*/ 1658665 h 1658664" name="connsiteY2"/>
                <a:gd fmla="*/ 689613 w 689612" name="connsiteX3"/>
                <a:gd fmla="*/ 1313858 h 1658664" name="connsiteY3"/>
                <a:gd fmla="*/ 689613 w 689612" name="connsiteX4"/>
                <a:gd fmla="*/ 0 h 1658664" name="connsiteY4"/>
                <a:gd fmla="*/ 344806 w 689612" name="connsiteX5"/>
                <a:gd fmla="*/ 141517 h 1658664" name="connsiteY5"/>
                <a:gd fmla="*/ 0 w 689612" name="connsiteX6"/>
                <a:gd fmla="*/ 0 h 165866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658664" w="689612">
                  <a:moveTo>
                    <a:pt x="0" y="0"/>
                  </a:moveTo>
                  <a:lnTo>
                    <a:pt x="0" y="1313858"/>
                  </a:lnTo>
                  <a:cubicBezTo>
                    <a:pt x="0" y="1504275"/>
                    <a:pt x="154390" y="1658665"/>
                    <a:pt x="344806" y="1658665"/>
                  </a:cubicBezTo>
                  <a:cubicBezTo>
                    <a:pt x="535223" y="1658665"/>
                    <a:pt x="689613" y="1504275"/>
                    <a:pt x="689613" y="1313858"/>
                  </a:cubicBezTo>
                  <a:lnTo>
                    <a:pt x="689613" y="0"/>
                  </a:lnTo>
                  <a:cubicBezTo>
                    <a:pt x="598082" y="90193"/>
                    <a:pt x="473659" y="141517"/>
                    <a:pt x="344806" y="141517"/>
                  </a:cubicBezTo>
                  <a:cubicBezTo>
                    <a:pt x="215953" y="141517"/>
                    <a:pt x="91531" y="90193"/>
                    <a:pt x="0" y="0"/>
                  </a:cubicBezTo>
                  <a:close/>
                </a:path>
              </a:pathLst>
            </a:custGeom>
            <a:solidFill>
              <a:srgbClr val="093371"/>
            </a:solidFill>
            <a:ln cap="flat" w="4170">
              <a:noFill/>
              <a:prstDash val="solid"/>
              <a:miter/>
            </a:ln>
          </p:spPr>
          <p:txBody>
            <a:bodyPr anchor="ctr" rtlCol="0"/>
            <a:lstStyle/>
            <a:p>
              <a:endParaRPr lang="es-ES"/>
            </a:p>
          </p:txBody>
        </p:sp>
        <p:sp>
          <p:nvSpPr>
            <p:cNvPr id="53" name="Freeform: Shape 52">
              <a:extLst>
                <a:ext uri="{FF2B5EF4-FFF2-40B4-BE49-F238E27FC236}">
                  <a16:creationId xmlns:a16="http://schemas.microsoft.com/office/drawing/2014/main" id="{C670E8D2-768B-4C6A-926B-15F87614CEAD}"/>
                </a:ext>
              </a:extLst>
            </p:cNvPr>
            <p:cNvSpPr/>
            <p:nvPr/>
          </p:nvSpPr>
          <p:spPr>
            <a:xfrm>
              <a:off x="6725009" y="2774899"/>
              <a:ext cx="898586" cy="898586"/>
            </a:xfrm>
            <a:custGeom>
              <a:avLst/>
              <a:gdLst>
                <a:gd fmla="*/ 778761 w 898586" name="connsiteX0"/>
                <a:gd fmla="*/ 143899 h 898586" name="connsiteY0"/>
                <a:gd fmla="*/ 449293 w 898586" name="connsiteX1"/>
                <a:gd fmla="*/ 0 h 898586" name="connsiteY1"/>
                <a:gd fmla="*/ 119825 w 898586" name="connsiteX2"/>
                <a:gd fmla="*/ 143899 h 898586" name="connsiteY2"/>
                <a:gd fmla="*/ 0 w 898586" name="connsiteX3"/>
                <a:gd fmla="*/ 449293 h 898586" name="connsiteY3"/>
                <a:gd fmla="*/ 119825 w 898586" name="connsiteX4"/>
                <a:gd fmla="*/ 754687 h 898586" name="connsiteY4"/>
                <a:gd fmla="*/ 449293 w 898586" name="connsiteX5"/>
                <a:gd fmla="*/ 898586 h 898586" name="connsiteY5"/>
                <a:gd fmla="*/ 778761 w 898586" name="connsiteX6"/>
                <a:gd fmla="*/ 754687 h 898586" name="connsiteY6"/>
                <a:gd fmla="*/ 898586 w 898586" name="connsiteX7"/>
                <a:gd fmla="*/ 449293 h 898586" name="connsiteY7"/>
                <a:gd fmla="*/ 778761 w 898586" name="connsiteX8"/>
                <a:gd fmla="*/ 143899 h 898586"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898586" w="898586">
                  <a:moveTo>
                    <a:pt x="778761" y="143899"/>
                  </a:move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ubicBezTo>
                    <a:pt x="898586" y="335653"/>
                    <a:pt x="856039" y="227196"/>
                    <a:pt x="778761" y="143899"/>
                  </a:cubicBezTo>
                  <a:close/>
                </a:path>
              </a:pathLst>
            </a:custGeom>
            <a:solidFill>
              <a:srgbClr val="093371"/>
            </a:solidFill>
            <a:ln cap="flat" w="4170">
              <a:noFill/>
              <a:prstDash val="solid"/>
              <a:miter/>
            </a:ln>
          </p:spPr>
          <p:txBody>
            <a:bodyPr anchor="ctr" rtlCol="0"/>
            <a:lstStyle/>
            <a:p>
              <a:endParaRPr lang="es-ES"/>
            </a:p>
          </p:txBody>
        </p:sp>
        <p:sp>
          <p:nvSpPr>
            <p:cNvPr id="54" name="Freeform: Shape 53">
              <a:extLst>
                <a:ext uri="{FF2B5EF4-FFF2-40B4-BE49-F238E27FC236}">
                  <a16:creationId xmlns:a16="http://schemas.microsoft.com/office/drawing/2014/main" id="{FFDFBFC2-F9CB-45E1-A454-7A016712FF5B}"/>
                </a:ext>
              </a:extLst>
            </p:cNvPr>
            <p:cNvSpPr/>
            <p:nvPr/>
          </p:nvSpPr>
          <p:spPr>
            <a:xfrm>
              <a:off x="5655065" y="3765433"/>
              <a:ext cx="898586" cy="898586"/>
            </a:xfrm>
            <a:custGeom>
              <a:avLst/>
              <a:gdLst>
                <a:gd fmla="*/ 898586 w 898586" name="connsiteX0"/>
                <a:gd fmla="*/ 449293 h 898586" name="connsiteY0"/>
                <a:gd fmla="*/ 778761 w 898586" name="connsiteX1"/>
                <a:gd fmla="*/ 143899 h 898586" name="connsiteY1"/>
                <a:gd fmla="*/ 449293 w 898586" name="connsiteX2"/>
                <a:gd fmla="*/ 0 h 898586" name="connsiteY2"/>
                <a:gd fmla="*/ 119825 w 898586" name="connsiteX3"/>
                <a:gd fmla="*/ 143899 h 898586" name="connsiteY3"/>
                <a:gd fmla="*/ 0 w 898586" name="connsiteX4"/>
                <a:gd fmla="*/ 449293 h 898586" name="connsiteY4"/>
                <a:gd fmla="*/ 119825 w 898586" name="connsiteX5"/>
                <a:gd fmla="*/ 754687 h 898586" name="connsiteY5"/>
                <a:gd fmla="*/ 449293 w 898586" name="connsiteX6"/>
                <a:gd fmla="*/ 898586 h 898586" name="connsiteY6"/>
                <a:gd fmla="*/ 778761 w 898586" name="connsiteX7"/>
                <a:gd fmla="*/ 754687 h 898586" name="connsiteY7"/>
                <a:gd fmla="*/ 898586 w 898586" name="connsiteX8"/>
                <a:gd fmla="*/ 449293 h 898586" name="connsiteY8"/>
                <a:gd fmla="*/ 450129 w 898586" name="connsiteX9"/>
                <a:gd fmla="*/ 681170 h 898586" name="connsiteY9"/>
                <a:gd fmla="*/ 218252 w 898586" name="connsiteX10"/>
                <a:gd fmla="*/ 449293 h 898586" name="connsiteY10"/>
                <a:gd fmla="*/ 450129 w 898586" name="connsiteX11"/>
                <a:gd fmla="*/ 217416 h 898586" name="connsiteY11"/>
                <a:gd fmla="*/ 682006 w 898586" name="connsiteX12"/>
                <a:gd fmla="*/ 449293 h 898586" name="connsiteY12"/>
                <a:gd fmla="*/ 450129 w 898586" name="connsiteX13"/>
                <a:gd fmla="*/ 681170 h 898586"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898586" w="898586">
                  <a:moveTo>
                    <a:pt x="898586" y="449293"/>
                  </a:moveTo>
                  <a:cubicBezTo>
                    <a:pt x="898586" y="335653"/>
                    <a:pt x="856039" y="227196"/>
                    <a:pt x="778761" y="143899"/>
                  </a:cubicBez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lose/>
                  <a:moveTo>
                    <a:pt x="450129" y="681170"/>
                  </a:moveTo>
                  <a:cubicBezTo>
                    <a:pt x="322070" y="681170"/>
                    <a:pt x="218252" y="577352"/>
                    <a:pt x="218252" y="449293"/>
                  </a:cubicBezTo>
                  <a:cubicBezTo>
                    <a:pt x="218252" y="321234"/>
                    <a:pt x="322070" y="217416"/>
                    <a:pt x="450129" y="217416"/>
                  </a:cubicBezTo>
                  <a:cubicBezTo>
                    <a:pt x="578188" y="217416"/>
                    <a:pt x="682006" y="321234"/>
                    <a:pt x="682006" y="449293"/>
                  </a:cubicBezTo>
                  <a:cubicBezTo>
                    <a:pt x="682006" y="577352"/>
                    <a:pt x="578188" y="681170"/>
                    <a:pt x="450129" y="681170"/>
                  </a:cubicBezTo>
                  <a:close/>
                </a:path>
              </a:pathLst>
            </a:custGeom>
            <a:solidFill>
              <a:srgbClr val="093371"/>
            </a:solidFill>
            <a:ln cap="flat" w="4170">
              <a:noFill/>
              <a:prstDash val="solid"/>
              <a:miter/>
            </a:ln>
          </p:spPr>
          <p:txBody>
            <a:bodyPr anchor="ctr" rtlCol="0"/>
            <a:lstStyle/>
            <a:p>
              <a:endParaRPr lang="es-ES"/>
            </a:p>
          </p:txBody>
        </p:sp>
        <p:sp>
          <p:nvSpPr>
            <p:cNvPr id="55" name="Freeform: Shape 54">
              <a:extLst>
                <a:ext uri="{FF2B5EF4-FFF2-40B4-BE49-F238E27FC236}">
                  <a16:creationId xmlns:a16="http://schemas.microsoft.com/office/drawing/2014/main" id="{CF9F1409-A9A5-4A81-8F5A-B02421EAFC84}"/>
                </a:ext>
              </a:extLst>
            </p:cNvPr>
            <p:cNvSpPr/>
            <p:nvPr/>
          </p:nvSpPr>
          <p:spPr>
            <a:xfrm>
              <a:off x="5759552" y="4564297"/>
              <a:ext cx="689612" cy="668130"/>
            </a:xfrm>
            <a:custGeom>
              <a:avLst/>
              <a:gdLst>
                <a:gd fmla="*/ 0 w 689612" name="connsiteX0"/>
                <a:gd fmla="*/ 0 h 668130" name="connsiteY0"/>
                <a:gd fmla="*/ 0 w 689612" name="connsiteX1"/>
                <a:gd fmla="*/ 323324 h 668130" name="connsiteY1"/>
                <a:gd fmla="*/ 344806 w 689612" name="connsiteX2"/>
                <a:gd fmla="*/ 668130 h 668130" name="connsiteY2"/>
                <a:gd fmla="*/ 689613 w 689612" name="connsiteX3"/>
                <a:gd fmla="*/ 323324 h 668130" name="connsiteY3"/>
                <a:gd fmla="*/ 689613 w 689612" name="connsiteX4"/>
                <a:gd fmla="*/ 0 h 668130" name="connsiteY4"/>
                <a:gd fmla="*/ 344806 w 689612" name="connsiteX5"/>
                <a:gd fmla="*/ 141517 h 668130" name="connsiteY5"/>
                <a:gd fmla="*/ 0 w 689612" name="connsiteX6"/>
                <a:gd fmla="*/ 0 h 66813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68130" w="689612">
                  <a:moveTo>
                    <a:pt x="0" y="0"/>
                  </a:moveTo>
                  <a:lnTo>
                    <a:pt x="0" y="323324"/>
                  </a:lnTo>
                  <a:cubicBezTo>
                    <a:pt x="0" y="513740"/>
                    <a:pt x="154390" y="668130"/>
                    <a:pt x="344806" y="668130"/>
                  </a:cubicBezTo>
                  <a:cubicBezTo>
                    <a:pt x="535223" y="668130"/>
                    <a:pt x="689613" y="513740"/>
                    <a:pt x="689613" y="323324"/>
                  </a:cubicBezTo>
                  <a:lnTo>
                    <a:pt x="689613" y="0"/>
                  </a:lnTo>
                  <a:cubicBezTo>
                    <a:pt x="598082" y="90193"/>
                    <a:pt x="473659" y="141517"/>
                    <a:pt x="344806" y="141517"/>
                  </a:cubicBezTo>
                  <a:cubicBezTo>
                    <a:pt x="215953" y="141517"/>
                    <a:pt x="91530" y="90193"/>
                    <a:pt x="0" y="0"/>
                  </a:cubicBezTo>
                  <a:close/>
                </a:path>
              </a:pathLst>
            </a:custGeom>
            <a:solidFill>
              <a:srgbClr val="093371"/>
            </a:solidFill>
            <a:ln cap="flat" w="4170">
              <a:noFill/>
              <a:prstDash val="solid"/>
              <a:miter/>
            </a:ln>
          </p:spPr>
          <p:txBody>
            <a:bodyPr anchor="ctr" rtlCol="0"/>
            <a:lstStyle/>
            <a:p>
              <a:endParaRPr lang="es-ES"/>
            </a:p>
          </p:txBody>
        </p:sp>
        <p:sp>
          <p:nvSpPr>
            <p:cNvPr id="56" name="Freeform: Shape 55">
              <a:extLst>
                <a:ext uri="{FF2B5EF4-FFF2-40B4-BE49-F238E27FC236}">
                  <a16:creationId xmlns:a16="http://schemas.microsoft.com/office/drawing/2014/main" id="{DEAF0825-2699-4836-A6EC-128855214405}"/>
                </a:ext>
              </a:extLst>
            </p:cNvPr>
            <p:cNvSpPr/>
            <p:nvPr/>
          </p:nvSpPr>
          <p:spPr>
            <a:xfrm>
              <a:off x="5759552" y="2319337"/>
              <a:ext cx="689612" cy="1545818"/>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rgbClr val="2196F3"/>
            </a:solidFill>
            <a:ln cap="flat" w="4170">
              <a:noFill/>
              <a:prstDash val="solid"/>
              <a:miter/>
            </a:ln>
          </p:spPr>
          <p:txBody>
            <a:bodyPr anchor="ctr" rtlCol="0"/>
            <a:lstStyle/>
            <a:p>
              <a:endParaRPr lang="es-ES"/>
            </a:p>
          </p:txBody>
        </p:sp>
        <p:sp>
          <p:nvSpPr>
            <p:cNvPr id="57" name="Freeform: Shape 56">
              <a:extLst>
                <a:ext uri="{FF2B5EF4-FFF2-40B4-BE49-F238E27FC236}">
                  <a16:creationId xmlns:a16="http://schemas.microsoft.com/office/drawing/2014/main" id="{43810DAE-2F89-486B-8285-F302221D1BF7}"/>
                </a:ext>
              </a:extLst>
            </p:cNvPr>
            <p:cNvSpPr/>
            <p:nvPr/>
          </p:nvSpPr>
          <p:spPr>
            <a:xfrm rot="20803200">
              <a:off x="5873227" y="3982886"/>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lang="es-ES"/>
            </a:p>
          </p:txBody>
        </p:sp>
        <p:grpSp>
          <p:nvGrpSpPr>
            <p:cNvPr id="58" name="Group 57">
              <a:extLst>
                <a:ext uri="{FF2B5EF4-FFF2-40B4-BE49-F238E27FC236}">
                  <a16:creationId xmlns:a16="http://schemas.microsoft.com/office/drawing/2014/main" id="{E3F220E5-17D4-4FD0-A6A4-435B82DE64CF}"/>
                </a:ext>
              </a:extLst>
            </p:cNvPr>
            <p:cNvGrpSpPr/>
            <p:nvPr/>
          </p:nvGrpSpPr>
          <p:grpSpPr>
            <a:xfrm>
              <a:off x="4531194" y="3289250"/>
              <a:ext cx="978408" cy="978363"/>
              <a:chOff x="4531194" y="3289250"/>
              <a:chExt cx="978408" cy="978363"/>
            </a:xfrm>
          </p:grpSpPr>
          <p:sp>
            <p:nvSpPr>
              <p:cNvPr id="59" name="Freeform: Shape 58">
                <a:extLst>
                  <a:ext uri="{FF2B5EF4-FFF2-40B4-BE49-F238E27FC236}">
                    <a16:creationId xmlns:a16="http://schemas.microsoft.com/office/drawing/2014/main" id="{BE23F651-C2E5-4955-90DE-C67FB316A811}"/>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60" name="Freeform: Shape 59">
                <a:extLst>
                  <a:ext uri="{FF2B5EF4-FFF2-40B4-BE49-F238E27FC236}">
                    <a16:creationId xmlns:a16="http://schemas.microsoft.com/office/drawing/2014/main" id="{F0F3906A-D689-4AAA-AD43-468D212F6058}"/>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61" name="Freeform: Shape 60">
                <a:extLst>
                  <a:ext uri="{FF2B5EF4-FFF2-40B4-BE49-F238E27FC236}">
                    <a16:creationId xmlns:a16="http://schemas.microsoft.com/office/drawing/2014/main" id="{22F5B5C8-0D85-49C7-ADEC-5542FA48695B}"/>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grpSp>
      <p:sp>
        <p:nvSpPr>
          <p:cNvPr id="62" name="Rectangle: Rounded Corners 61">
            <a:extLst>
              <a:ext uri="{FF2B5EF4-FFF2-40B4-BE49-F238E27FC236}">
                <a16:creationId xmlns:a16="http://schemas.microsoft.com/office/drawing/2014/main" id="{3D6DA405-8626-4ABC-93A6-AE1EA4803FDB}"/>
              </a:ext>
            </a:extLst>
          </p:cNvPr>
          <p:cNvSpPr/>
          <p:nvPr/>
        </p:nvSpPr>
        <p:spPr>
          <a:xfrm>
            <a:off x="2546431" y="1584294"/>
            <a:ext cx="3094242"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9b0642494cfdc78a4b035d4bccdd98c1">
            <a:pPr algn="ctr"/>
            <a:r>
              <a:rPr lang="es-ES" sz="2200"/>
              <a:t>Personnalisation de DHIS2</a:t>
            </a:r>
          </a:p>
        </p:txBody>
      </p:sp>
      <p:sp>
        <p:nvSpPr>
          <p:cNvPr id="20" name="TextBox 19">
            <a:extLst>
              <a:ext uri="{FF2B5EF4-FFF2-40B4-BE49-F238E27FC236}">
                <a16:creationId xmlns:a16="http://schemas.microsoft.com/office/drawing/2014/main" id="{05E59413-F733-E357-C59A-FEAD7532CB8F}"/>
              </a:ext>
            </a:extLst>
          </p:cNvPr>
          <p:cNvSpPr txBox="1"/>
          <p:nvPr/>
        </p:nvSpPr>
        <p:spPr>
          <a:xfrm>
            <a:off x="6551329" y="1672299"/>
            <a:ext cx="4000500" cy="461665"/>
          </a:xfrm>
          <a:prstGeom prst="rect">
            <a:avLst/>
          </a:prstGeom>
          <a:noFill/>
        </p:spPr>
        <p:txBody>
          <a:bodyPr rtlCol="0" wrap="square">
            <a:spAutoFit/>
          </a:bodyPr>
          <a:lstStyle/>
          <a:p txid="866e18525494e0d6e2c4594bdde0e7b8">
            <a:pPr>
              <a:buClr>
                <a:srgbClr val="008CCF"/>
              </a:buClr>
            </a:pPr>
            <a:r>
              <a:rPr lang="es-ES" sz="2400"/>
              <a:t>La configuration des métadonnées</a:t>
            </a:r>
          </a:p>
        </p:txBody>
      </p:sp>
      <p:cxnSp>
        <p:nvCxnSpPr>
          <p:cNvPr id="21" name="Straight Arrow Connector 20">
            <a:extLst>
              <a:ext uri="{FF2B5EF4-FFF2-40B4-BE49-F238E27FC236}">
                <a16:creationId xmlns:a16="http://schemas.microsoft.com/office/drawing/2014/main" id="{7CC52637-0D72-8A25-B383-8968AE3C02B8}"/>
              </a:ext>
            </a:extLst>
          </p:cNvPr>
          <p:cNvCxnSpPr>
            <a:cxnSpLocks/>
            <a:endCxn id="20" idx="1"/>
          </p:cNvCxnSpPr>
          <p:nvPr/>
        </p:nvCxnSpPr>
        <p:spPr>
          <a:xfrm>
            <a:off x="5857103" y="1903132"/>
            <a:ext cx="694226" cy="0"/>
          </a:xfrm>
          <a:prstGeom prst="straightConnector1">
            <a:avLst/>
          </a:prstGeom>
          <a:ln cap="rnd" w="53975">
            <a:solidFill>
              <a:schemeClr val="accent1"/>
            </a:solidFill>
            <a:prstDash val="solid"/>
            <a:headEnd len="lg" type="none" w="lg"/>
            <a:tailEnd type="arrow"/>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06141039"/>
      </p:ext>
    </p:extLst>
  </p:cSld>
  <p:clrMapOvr>
    <a:masterClrMapping/>
  </p:clrMapOvr>
  <mc:AlternateContent xmlns:mc="http://schemas.openxmlformats.org/markup-compatibility/2006" xmlns:p159="http://schemas.microsoft.com/office/powerpoint/2015/09/main">
    <mc:Choice Requires="p159">
      <p:transition advTm="24240" spd="slow">
        <p159:morph option="byObject"/>
      </p:transition>
    </mc:Choice>
    <mc:Fallback xmlns="">
      <p:transition advTm="24240"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48"/>
                                        </p:tgtEl>
                                        <p:attrNameLst>
                                          <p:attrName>style.visibility</p:attrName>
                                        </p:attrNameLst>
                                      </p:cBhvr>
                                      <p:to>
                                        <p:strVal val="visible"/>
                                      </p:to>
                                    </p:set>
                                    <p:animEffect filter="fade" transition="in">
                                      <p:cBhvr>
                                        <p:cTn dur="500" id="7"/>
                                        <p:tgtEl>
                                          <p:spTgt spid="48"/>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62"/>
                                        </p:tgtEl>
                                        <p:attrNameLst>
                                          <p:attrName>style.visibility</p:attrName>
                                        </p:attrNameLst>
                                      </p:cBhvr>
                                      <p:to>
                                        <p:strVal val="visible"/>
                                      </p:to>
                                    </p:set>
                                    <p:animEffect filter="fade" transition="in">
                                      <p:cBhvr>
                                        <p:cTn dur="500" id="12"/>
                                        <p:tgtEl>
                                          <p:spTgt spid="62"/>
                                        </p:tgtEl>
                                      </p:cBhvr>
                                    </p:animEffect>
                                  </p:childTnLst>
                                </p:cTn>
                              </p:par>
                            </p:childTnLst>
                          </p:cTn>
                        </p:par>
                      </p:childTnLst>
                    </p:cTn>
                  </p:par>
                  <p:par>
                    <p:cTn fill="hold" id="13">
                      <p:stCondLst>
                        <p:cond delay="indefinite"/>
                      </p:stCondLst>
                      <p:childTnLst>
                        <p:par>
                          <p:cTn fill="hold" id="14">
                            <p:stCondLst>
                              <p:cond delay="0"/>
                            </p:stCondLst>
                            <p:childTnLst>
                              <p:par>
                                <p:cTn fill="hold" id="15" nodeType="clickEffect" presetClass="entr" presetID="22" presetSubtype="8">
                                  <p:stCondLst>
                                    <p:cond delay="0"/>
                                  </p:stCondLst>
                                  <p:childTnLst>
                                    <p:set>
                                      <p:cBhvr>
                                        <p:cTn dur="1" fill="hold" id="16">
                                          <p:stCondLst>
                                            <p:cond delay="0"/>
                                          </p:stCondLst>
                                        </p:cTn>
                                        <p:tgtEl>
                                          <p:spTgt spid="21"/>
                                        </p:tgtEl>
                                        <p:attrNameLst>
                                          <p:attrName>style.visibility</p:attrName>
                                        </p:attrNameLst>
                                      </p:cBhvr>
                                      <p:to>
                                        <p:strVal val="visible"/>
                                      </p:to>
                                    </p:set>
                                    <p:animEffect filter="wipe(left)" transition="in">
                                      <p:cBhvr>
                                        <p:cTn dur="500" id="17"/>
                                        <p:tgtEl>
                                          <p:spTgt spid="21"/>
                                        </p:tgtEl>
                                      </p:cBhvr>
                                    </p:animEffect>
                                  </p:childTnLst>
                                </p:cTn>
                              </p:par>
                            </p:childTnLst>
                          </p:cTn>
                        </p:par>
                        <p:par>
                          <p:cTn fill="hold" id="18">
                            <p:stCondLst>
                              <p:cond delay="500"/>
                            </p:stCondLst>
                            <p:childTnLst>
                              <p:par>
                                <p:cTn fill="hold" grpId="0" id="19" nodeType="afterEffect" presetClass="entr" presetID="10" presetSubtype="0">
                                  <p:stCondLst>
                                    <p:cond delay="0"/>
                                  </p:stCondLst>
                                  <p:childTnLst>
                                    <p:set>
                                      <p:cBhvr>
                                        <p:cTn dur="1" fill="hold" id="20">
                                          <p:stCondLst>
                                            <p:cond delay="0"/>
                                          </p:stCondLst>
                                        </p:cTn>
                                        <p:tgtEl>
                                          <p:spTgt spid="20"/>
                                        </p:tgtEl>
                                        <p:attrNameLst>
                                          <p:attrName>style.visibility</p:attrName>
                                        </p:attrNameLst>
                                      </p:cBhvr>
                                      <p:to>
                                        <p:strVal val="visible"/>
                                      </p:to>
                                    </p:set>
                                    <p:animEffect filter="fade" transition="in">
                                      <p:cBhvr>
                                        <p:cTn dur="500" id="21"/>
                                        <p:tgtEl>
                                          <p:spTgt spid="20"/>
                                        </p:tgtEl>
                                      </p:cBhvr>
                                    </p:animEffect>
                                  </p:childTnLst>
                                </p:cTn>
                              </p:par>
                            </p:childTnLst>
                          </p:cTn>
                        </p:par>
                      </p:childTnLst>
                    </p:cTn>
                  </p:par>
                  <p:par>
                    <p:cTn fill="hold" id="22">
                      <p:stCondLst>
                        <p:cond delay="indefinite"/>
                      </p:stCondLst>
                      <p:childTnLst>
                        <p:par>
                          <p:cTn fill="hold" id="23">
                            <p:stCondLst>
                              <p:cond delay="0"/>
                            </p:stCondLst>
                            <p:childTnLst>
                              <p:par>
                                <p:cTn fill="hold" grpId="0" id="24" nodeType="clickEffect" presetClass="entr" presetID="10" presetSubtype="0">
                                  <p:stCondLst>
                                    <p:cond delay="0"/>
                                  </p:stCondLst>
                                  <p:childTnLst>
                                    <p:set>
                                      <p:cBhvr>
                                        <p:cTn dur="1" fill="hold" id="25">
                                          <p:stCondLst>
                                            <p:cond delay="0"/>
                                          </p:stCondLst>
                                        </p:cTn>
                                        <p:tgtEl>
                                          <p:spTgt spid="23"/>
                                        </p:tgtEl>
                                        <p:attrNameLst>
                                          <p:attrName>style.visibility</p:attrName>
                                        </p:attrNameLst>
                                      </p:cBhvr>
                                      <p:to>
                                        <p:strVal val="visible"/>
                                      </p:to>
                                    </p:set>
                                    <p:animEffect filter="fade" transition="in">
                                      <p:cBhvr>
                                        <p:cTn dur="500" id="26"/>
                                        <p:tgtEl>
                                          <p:spTgt spid="23"/>
                                        </p:tgtEl>
                                      </p:cBhvr>
                                    </p:animEffect>
                                  </p:childTnLst>
                                </p:cTn>
                              </p:par>
                            </p:childTnLst>
                          </p:cTn>
                        </p:par>
                      </p:childTnLst>
                    </p:cTn>
                  </p:par>
                  <p:par>
                    <p:cTn fill="hold" id="27">
                      <p:stCondLst>
                        <p:cond delay="indefinite"/>
                      </p:stCondLst>
                      <p:childTnLst>
                        <p:par>
                          <p:cTn fill="hold" id="28">
                            <p:stCondLst>
                              <p:cond delay="0"/>
                            </p:stCondLst>
                            <p:childTnLst>
                              <p:par>
                                <p:cTn fill="hold" grpId="0" id="29" nodeType="clickEffect" presetClass="entr" presetID="10" presetSubtype="0">
                                  <p:stCondLst>
                                    <p:cond delay="0"/>
                                  </p:stCondLst>
                                  <p:childTnLst>
                                    <p:set>
                                      <p:cBhvr>
                                        <p:cTn dur="1" fill="hold" id="30">
                                          <p:stCondLst>
                                            <p:cond delay="0"/>
                                          </p:stCondLst>
                                        </p:cTn>
                                        <p:tgtEl>
                                          <p:spTgt spid="24">
                                            <p:txEl>
                                              <p:pRg end="0" st="0"/>
                                            </p:txEl>
                                          </p:spTgt>
                                        </p:tgtEl>
                                        <p:attrNameLst>
                                          <p:attrName>style.visibility</p:attrName>
                                        </p:attrNameLst>
                                      </p:cBhvr>
                                      <p:to>
                                        <p:strVal val="visible"/>
                                      </p:to>
                                    </p:set>
                                    <p:animEffect filter="fade" transition="in">
                                      <p:cBhvr>
                                        <p:cTn dur="500" id="31"/>
                                        <p:tgtEl>
                                          <p:spTgt spid="24">
                                            <p:txEl>
                                              <p:pRg end="0" st="0"/>
                                            </p:txEl>
                                          </p:spTgt>
                                        </p:tgtEl>
                                      </p:cBhvr>
                                    </p:animEffect>
                                  </p:childTnLst>
                                </p:cTn>
                              </p:par>
                            </p:childTnLst>
                          </p:cTn>
                        </p:par>
                      </p:childTnLst>
                    </p:cTn>
                  </p:par>
                  <p:par>
                    <p:cTn fill="hold" id="32">
                      <p:stCondLst>
                        <p:cond delay="indefinite"/>
                      </p:stCondLst>
                      <p:childTnLst>
                        <p:par>
                          <p:cTn fill="hold" id="33">
                            <p:stCondLst>
                              <p:cond delay="0"/>
                            </p:stCondLst>
                            <p:childTnLst>
                              <p:par>
                                <p:cTn fill="hold" grpId="0" id="34" nodeType="clickEffect" presetClass="entr" presetID="10" presetSubtype="0">
                                  <p:stCondLst>
                                    <p:cond delay="0"/>
                                  </p:stCondLst>
                                  <p:childTnLst>
                                    <p:set>
                                      <p:cBhvr>
                                        <p:cTn dur="1" fill="hold" id="35">
                                          <p:stCondLst>
                                            <p:cond delay="0"/>
                                          </p:stCondLst>
                                        </p:cTn>
                                        <p:tgtEl>
                                          <p:spTgt spid="24">
                                            <p:txEl>
                                              <p:pRg end="1" st="1"/>
                                            </p:txEl>
                                          </p:spTgt>
                                        </p:tgtEl>
                                        <p:attrNameLst>
                                          <p:attrName>style.visibility</p:attrName>
                                        </p:attrNameLst>
                                      </p:cBhvr>
                                      <p:to>
                                        <p:strVal val="visible"/>
                                      </p:to>
                                    </p:set>
                                    <p:animEffect filter="fade" transition="in">
                                      <p:cBhvr>
                                        <p:cTn dur="500" id="36"/>
                                        <p:tgtEl>
                                          <p:spTgt spid="24">
                                            <p:txEl>
                                              <p:pRg end="1" st="1"/>
                                            </p:txEl>
                                          </p:spTgt>
                                        </p:tgtEl>
                                      </p:cBhvr>
                                    </p:animEffect>
                                  </p:childTnLst>
                                </p:cTn>
                              </p:par>
                            </p:childTnLst>
                          </p:cTn>
                        </p:par>
                      </p:childTnLst>
                    </p:cTn>
                  </p:par>
                  <p:par>
                    <p:cTn fill="hold" id="37">
                      <p:stCondLst>
                        <p:cond delay="indefinite"/>
                      </p:stCondLst>
                      <p:childTnLst>
                        <p:par>
                          <p:cTn fill="hold" id="38">
                            <p:stCondLst>
                              <p:cond delay="0"/>
                            </p:stCondLst>
                            <p:childTnLst>
                              <p:par>
                                <p:cTn fill="hold" grpId="0" id="39" nodeType="clickEffect" presetClass="entr" presetID="10" presetSubtype="0">
                                  <p:stCondLst>
                                    <p:cond delay="0"/>
                                  </p:stCondLst>
                                  <p:childTnLst>
                                    <p:set>
                                      <p:cBhvr>
                                        <p:cTn dur="1" fill="hold" id="40">
                                          <p:stCondLst>
                                            <p:cond delay="0"/>
                                          </p:stCondLst>
                                        </p:cTn>
                                        <p:tgtEl>
                                          <p:spTgt spid="24">
                                            <p:txEl>
                                              <p:pRg end="2" st="2"/>
                                            </p:txEl>
                                          </p:spTgt>
                                        </p:tgtEl>
                                        <p:attrNameLst>
                                          <p:attrName>style.visibility</p:attrName>
                                        </p:attrNameLst>
                                      </p:cBhvr>
                                      <p:to>
                                        <p:strVal val="visible"/>
                                      </p:to>
                                    </p:set>
                                    <p:animEffect filter="fade" transition="in">
                                      <p:cBhvr>
                                        <p:cTn dur="500" id="41"/>
                                        <p:tgtEl>
                                          <p:spTgt spid="24">
                                            <p:txEl>
                                              <p:pRg end="2" st="2"/>
                                            </p:txEl>
                                          </p:spTgt>
                                        </p:tgtEl>
                                      </p:cBhvr>
                                    </p:animEffect>
                                  </p:childTnLst>
                                </p:cTn>
                              </p:par>
                            </p:childTnLst>
                          </p:cTn>
                        </p:par>
                      </p:childTnLst>
                    </p:cTn>
                  </p:par>
                  <p:par>
                    <p:cTn fill="hold" id="42">
                      <p:stCondLst>
                        <p:cond delay="indefinite"/>
                      </p:stCondLst>
                      <p:childTnLst>
                        <p:par>
                          <p:cTn fill="hold" id="43">
                            <p:stCondLst>
                              <p:cond delay="0"/>
                            </p:stCondLst>
                            <p:childTnLst>
                              <p:par>
                                <p:cTn fill="hold" grpId="0" id="44" nodeType="clickEffect" presetClass="entr" presetID="10" presetSubtype="0">
                                  <p:stCondLst>
                                    <p:cond delay="0"/>
                                  </p:stCondLst>
                                  <p:childTnLst>
                                    <p:set>
                                      <p:cBhvr>
                                        <p:cTn dur="1" fill="hold" id="45">
                                          <p:stCondLst>
                                            <p:cond delay="0"/>
                                          </p:stCondLst>
                                        </p:cTn>
                                        <p:tgtEl>
                                          <p:spTgt spid="24">
                                            <p:txEl>
                                              <p:pRg end="3" st="3"/>
                                            </p:txEl>
                                          </p:spTgt>
                                        </p:tgtEl>
                                        <p:attrNameLst>
                                          <p:attrName>style.visibility</p:attrName>
                                        </p:attrNameLst>
                                      </p:cBhvr>
                                      <p:to>
                                        <p:strVal val="visible"/>
                                      </p:to>
                                    </p:set>
                                    <p:animEffect filter="fade" transition="in">
                                      <p:cBhvr>
                                        <p:cTn dur="500" id="46"/>
                                        <p:tgtEl>
                                          <p:spTgt spid="24">
                                            <p:txEl>
                                              <p:pRg end="3" st="3"/>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3"/>
      <p:bldP build="p" grpId="0" spid="24" uiExpand="1"/>
      <p:bldP animBg="1" grpId="0" spid="62"/>
      <p:bldP grpId="0" spid="20"/>
    </p:bldLst>
  </p:timing>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C5">
            <a:extLst>
              <a:ext uri="{FF2B5EF4-FFF2-40B4-BE49-F238E27FC236}">
                <a16:creationId xmlns:a16="http://schemas.microsoft.com/office/drawing/2014/main" id="{FE9D9A6D-DEA5-493A-BD04-AF26533E4500}"/>
              </a:ext>
            </a:extLst>
          </p:cNvPr>
          <p:cNvSpPr/>
          <p:nvPr/>
        </p:nvSpPr>
        <p:spPr>
          <a:xfrm>
            <a:off x="-2145076"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56" name="N4">
            <a:extLst>
              <a:ext uri="{FF2B5EF4-FFF2-40B4-BE49-F238E27FC236}">
                <a16:creationId xmlns:a16="http://schemas.microsoft.com/office/drawing/2014/main" id="{129394D4-8AF9-4F2C-8498-09EC732AC9A8}"/>
              </a:ext>
            </a:extLst>
          </p:cNvPr>
          <p:cNvSpPr/>
          <p:nvPr/>
        </p:nvSpPr>
        <p:spPr>
          <a:xfrm>
            <a:off x="-2710947"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60" name="C4">
            <a:extLst>
              <a:ext uri="{FF2B5EF4-FFF2-40B4-BE49-F238E27FC236}">
                <a16:creationId xmlns:a16="http://schemas.microsoft.com/office/drawing/2014/main" id="{DB89B0AE-DE44-40D0-8241-2547676016D0}"/>
              </a:ext>
            </a:extLst>
          </p:cNvPr>
          <p:cNvSpPr/>
          <p:nvPr/>
        </p:nvSpPr>
        <p:spPr>
          <a:xfrm>
            <a:off x="-2684887"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66" name="T4">
            <a:extLst>
              <a:ext uri="{FF2B5EF4-FFF2-40B4-BE49-F238E27FC236}">
                <a16:creationId xmlns:a16="http://schemas.microsoft.com/office/drawing/2014/main" id="{D2270CD5-4B1D-489D-91FE-43311300ECE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02924" y="4335513"/>
            <a:ext cx="343137" cy="308823"/>
          </a:xfrm>
          <a:prstGeom prst="rect">
            <a:avLst/>
          </a:prstGeom>
        </p:spPr>
      </p:pic>
      <p:sp>
        <p:nvSpPr>
          <p:cNvPr id="67" name="N5">
            <a:extLst>
              <a:ext uri="{FF2B5EF4-FFF2-40B4-BE49-F238E27FC236}">
                <a16:creationId xmlns:a16="http://schemas.microsoft.com/office/drawing/2014/main" id="{F0B40731-5177-4EAA-8243-7FA21DE2E1FE}"/>
              </a:ext>
            </a:extLst>
          </p:cNvPr>
          <p:cNvSpPr/>
          <p:nvPr/>
        </p:nvSpPr>
        <p:spPr>
          <a:xfrm>
            <a:off x="-2187412"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68" name="T5">
            <a:extLst>
              <a:ext uri="{FF2B5EF4-FFF2-40B4-BE49-F238E27FC236}">
                <a16:creationId xmlns:a16="http://schemas.microsoft.com/office/drawing/2014/main" id="{501806C1-7E09-443C-9C43-B4213AC20ED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179390" y="4335513"/>
            <a:ext cx="343137" cy="308823"/>
          </a:xfrm>
          <a:prstGeom prst="rect">
            <a:avLst/>
          </a:prstGeom>
        </p:spPr>
      </p:pic>
      <p:sp>
        <p:nvSpPr>
          <p:cNvPr id="50" name="C5">
            <a:extLst>
              <a:ext uri="{FF2B5EF4-FFF2-40B4-BE49-F238E27FC236}">
                <a16:creationId xmlns:a16="http://schemas.microsoft.com/office/drawing/2014/main" id="{50B741DC-724E-4C65-B21F-AE498A0B87D2}"/>
              </a:ext>
            </a:extLst>
          </p:cNvPr>
          <p:cNvSpPr/>
          <p:nvPr/>
        </p:nvSpPr>
        <p:spPr>
          <a:xfrm>
            <a:off x="-2137054"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62" name="N4">
            <a:extLst>
              <a:ext uri="{FF2B5EF4-FFF2-40B4-BE49-F238E27FC236}">
                <a16:creationId xmlns:a16="http://schemas.microsoft.com/office/drawing/2014/main" id="{2CB365DE-7EB3-45FE-B046-12E4F2803EC0}"/>
              </a:ext>
            </a:extLst>
          </p:cNvPr>
          <p:cNvSpPr/>
          <p:nvPr/>
        </p:nvSpPr>
        <p:spPr>
          <a:xfrm>
            <a:off x="-2702925"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70" name="C4">
            <a:extLst>
              <a:ext uri="{FF2B5EF4-FFF2-40B4-BE49-F238E27FC236}">
                <a16:creationId xmlns:a16="http://schemas.microsoft.com/office/drawing/2014/main" id="{D527774F-48D3-41E0-823D-B30221EB7A72}"/>
              </a:ext>
            </a:extLst>
          </p:cNvPr>
          <p:cNvSpPr/>
          <p:nvPr/>
        </p:nvSpPr>
        <p:spPr>
          <a:xfrm>
            <a:off x="-2676865"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74" name="T4">
            <a:extLst>
              <a:ext uri="{FF2B5EF4-FFF2-40B4-BE49-F238E27FC236}">
                <a16:creationId xmlns:a16="http://schemas.microsoft.com/office/drawing/2014/main" id="{419C5949-BA5F-4A5B-AC9D-E43043489A3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694902" y="4343535"/>
            <a:ext cx="343137" cy="308823"/>
          </a:xfrm>
          <a:prstGeom prst="rect">
            <a:avLst/>
          </a:prstGeom>
        </p:spPr>
      </p:pic>
      <p:sp>
        <p:nvSpPr>
          <p:cNvPr id="75" name="N5">
            <a:extLst>
              <a:ext uri="{FF2B5EF4-FFF2-40B4-BE49-F238E27FC236}">
                <a16:creationId xmlns:a16="http://schemas.microsoft.com/office/drawing/2014/main" id="{6C3C4BA2-17A8-4059-9242-41371B449821}"/>
              </a:ext>
            </a:extLst>
          </p:cNvPr>
          <p:cNvSpPr/>
          <p:nvPr/>
        </p:nvSpPr>
        <p:spPr>
          <a:xfrm>
            <a:off x="-2179390"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76" name="T5">
            <a:extLst>
              <a:ext uri="{FF2B5EF4-FFF2-40B4-BE49-F238E27FC236}">
                <a16:creationId xmlns:a16="http://schemas.microsoft.com/office/drawing/2014/main" id="{B7CBFE01-54DD-4F74-864F-9156337EFB8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171368" y="4343535"/>
            <a:ext cx="343137" cy="308823"/>
          </a:xfrm>
          <a:prstGeom prst="rect">
            <a:avLst/>
          </a:prstGeom>
        </p:spPr>
      </p:pic>
      <p:pic>
        <p:nvPicPr>
          <p:cNvPr id="17" name="Graphic 16">
            <a:extLst>
              <a:ext uri="{FF2B5EF4-FFF2-40B4-BE49-F238E27FC236}">
                <a16:creationId xmlns:a16="http://schemas.microsoft.com/office/drawing/2014/main" id="{408BB661-A695-4A6A-BF6E-3A75BCD855A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61046" y="0"/>
            <a:ext cx="10669908" cy="6858000"/>
          </a:xfrm>
          <a:prstGeom prst="rect">
            <a:avLst/>
          </a:prstGeom>
        </p:spPr>
      </p:pic>
      <p:sp>
        <p:nvSpPr>
          <p:cNvPr id="18" name="Rectangle: Rounded Corners 17">
            <a:extLst>
              <a:ext uri="{FF2B5EF4-FFF2-40B4-BE49-F238E27FC236}">
                <a16:creationId xmlns:a16="http://schemas.microsoft.com/office/drawing/2014/main" id="{B546312D-986D-4A78-ACC3-1D2012B014D1}"/>
              </a:ext>
            </a:extLst>
          </p:cNvPr>
          <p:cNvSpPr/>
          <p:nvPr/>
        </p:nvSpPr>
        <p:spPr>
          <a:xfrm>
            <a:off x="2133600" y="1295400"/>
            <a:ext cx="7962900" cy="3904397"/>
          </a:xfrm>
          <a:prstGeom prst="roundRect">
            <a:avLst>
              <a:gd fmla="val 5481" name="adj"/>
            </a:avLst>
          </a:prstGeom>
          <a:solidFill>
            <a:schemeClr val="accent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bIns="91440" lIns="731520" rIns="731520" rtlCol="0" tIns="91440"/>
          <a:lstStyle/>
          <a:p txid="a8fa15ec4fbaf5817bf96f9366f7e54a">
            <a:pPr algn="ctr"/>
            <a:r>
              <a:rPr lang="es-ES" sz="4000">
                <a:solidFill>
                  <a:schemeClr val="bg1"/>
                </a:solidFill>
              </a:rPr>
              <a:t>Bienvenue au</a:t>
            </a:r>
          </a:p>
          <a:p txid="9b0642494cfdc78a4b035d4bccdd98c1">
            <a:pPr algn="ctr"/>
            <a:r>
              <a:rPr lang="es-ES" sz="4000">
                <a:solidFill>
                  <a:schemeClr val="bg1"/>
                </a:solidFill>
              </a:rPr>
              <a:t>Personnalisation de DHIS2</a:t>
            </a:r>
          </a:p>
          <a:p txid="17bcb8b467f7b48605c8f005bb83890f">
            <a:pPr algn="ctr"/>
            <a:r>
              <a:rPr lang="es-ES" sz="4000">
                <a:solidFill>
                  <a:schemeClr val="bg1"/>
                </a:solidFill>
              </a:rPr>
              <a:t>cours</a:t>
            </a:r>
          </a:p>
        </p:txBody>
      </p:sp>
    </p:spTree>
    <p:custDataLst>
      <p:tags r:id="rId1"/>
    </p:custDataLst>
    <p:extLst>
      <p:ext uri="{BB962C8B-B14F-4D97-AF65-F5344CB8AC3E}">
        <p14:creationId xmlns:p14="http://schemas.microsoft.com/office/powerpoint/2010/main" val="754368117"/>
      </p:ext>
    </p:extLst>
  </p:cSld>
  <p:clrMapOvr>
    <a:masterClrMapping/>
  </p:clrMapOvr>
  <p:transition advTm="4032" spd="slow"/>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17"/>
                                        </p:tgtEl>
                                        <p:attrNameLst>
                                          <p:attrName>style.visibility</p:attrName>
                                        </p:attrNameLst>
                                      </p:cBhvr>
                                      <p:to>
                                        <p:strVal val="visible"/>
                                      </p:to>
                                    </p:set>
                                    <p:animEffect filter="fade" transition="in">
                                      <p:cBhvr>
                                        <p:cTn dur="500" id="7"/>
                                        <p:tgtEl>
                                          <p:spTgt spid="17"/>
                                        </p:tgtEl>
                                      </p:cBhvr>
                                    </p:animEffect>
                                  </p:childTnLst>
                                </p:cTn>
                              </p:par>
                            </p:childTnLst>
                          </p:cTn>
                        </p:par>
                        <p:par>
                          <p:cTn fill="hold" id="8">
                            <p:stCondLst>
                              <p:cond delay="500"/>
                            </p:stCondLst>
                            <p:childTnLst>
                              <p:par>
                                <p:cTn fill="hold" grpId="0" id="9" nodeType="afterEffect" presetClass="entr" presetID="10" presetSubtype="0">
                                  <p:stCondLst>
                                    <p:cond delay="0"/>
                                  </p:stCondLst>
                                  <p:childTnLst>
                                    <p:set>
                                      <p:cBhvr>
                                        <p:cTn dur="1" fill="hold" id="10">
                                          <p:stCondLst>
                                            <p:cond delay="0"/>
                                          </p:stCondLst>
                                        </p:cTn>
                                        <p:tgtEl>
                                          <p:spTgt spid="18"/>
                                        </p:tgtEl>
                                        <p:attrNameLst>
                                          <p:attrName>style.visibility</p:attrName>
                                        </p:attrNameLst>
                                      </p:cBhvr>
                                      <p:to>
                                        <p:strVal val="visible"/>
                                      </p:to>
                                    </p:set>
                                    <p:animEffect filter="fade" transition="in">
                                      <p:cBhvr>
                                        <p:cTn dur="500" id="11"/>
                                        <p:tgtEl>
                                          <p:spTgt spid="18"/>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8"/>
    </p:bldLst>
  </p:timing>
</p:sld>
</file>

<file path=ppt/slides/slide2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9E553DCE-7CD3-4099-AA6A-5E7630C442D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61046" y="0"/>
            <a:ext cx="10669908" cy="6858000"/>
          </a:xfrm>
          <a:prstGeom prst="rect">
            <a:avLst/>
          </a:prstGeom>
        </p:spPr>
      </p:pic>
      <p:sp>
        <p:nvSpPr>
          <p:cNvPr id="7" name="TextBox 6">
            <a:extLst>
              <a:ext uri="{FF2B5EF4-FFF2-40B4-BE49-F238E27FC236}">
                <a16:creationId xmlns:a16="http://schemas.microsoft.com/office/drawing/2014/main" id="{DEA4B756-D15B-49BD-B502-202AD58E8A41}"/>
              </a:ext>
            </a:extLst>
          </p:cNvPr>
          <p:cNvSpPr txBox="1"/>
          <p:nvPr/>
        </p:nvSpPr>
        <p:spPr>
          <a:xfrm>
            <a:off x="3421039" y="4318048"/>
            <a:ext cx="5349922" cy="461665"/>
          </a:xfrm>
          <a:prstGeom prst="rect">
            <a:avLst/>
          </a:prstGeom>
          <a:noFill/>
        </p:spPr>
        <p:txBody>
          <a:bodyPr rtlCol="0" wrap="square">
            <a:spAutoFit/>
          </a:bodyPr>
          <a:lstStyle/>
          <a:p txid="cda9d959518cd767bbe5dbeec069e2e1">
            <a:pPr algn="ctr">
              <a:buClr>
                <a:srgbClr val="008CCF"/>
              </a:buClr>
            </a:pPr>
            <a:r>
              <a:rPr lang="es-ES" sz="2400"/>
              <a:t>Nous espérons que vous trouverez ce cours intéressant !</a:t>
            </a:r>
          </a:p>
        </p:txBody>
      </p:sp>
      <p:pic>
        <p:nvPicPr>
          <p:cNvPr id="6" name="Picture 5">
            <a:extLst>
              <a:ext uri="{FF2B5EF4-FFF2-40B4-BE49-F238E27FC236}">
                <a16:creationId xmlns:a16="http://schemas.microsoft.com/office/drawing/2014/main" id="{9A0A98A9-7D2D-4403-83B0-39DE845E79B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2943069" y="1563030"/>
            <a:ext cx="2236707" cy="2236707"/>
          </a:xfrm>
          <a:prstGeom prst="rect">
            <a:avLst/>
          </a:prstGeom>
        </p:spPr>
      </p:pic>
      <p:sp>
        <p:nvSpPr>
          <p:cNvPr id="8" name="Rectangle: Rounded Corners 7">
            <a:extLst>
              <a:ext uri="{FF2B5EF4-FFF2-40B4-BE49-F238E27FC236}">
                <a16:creationId xmlns:a16="http://schemas.microsoft.com/office/drawing/2014/main" id="{DCCC1E2B-C061-4BD6-A56E-062BA9E6C51C}"/>
              </a:ext>
            </a:extLst>
          </p:cNvPr>
          <p:cNvSpPr/>
          <p:nvPr/>
        </p:nvSpPr>
        <p:spPr>
          <a:xfrm>
            <a:off x="8458919" y="1832482"/>
            <a:ext cx="429953" cy="1819208"/>
          </a:xfrm>
          <a:prstGeom prst="roundRect">
            <a:avLst>
              <a:gd fmla="val 50000" name="adj"/>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9" name="Rectangle: Rounded Corners 8">
            <a:extLst>
              <a:ext uri="{FF2B5EF4-FFF2-40B4-BE49-F238E27FC236}">
                <a16:creationId xmlns:a16="http://schemas.microsoft.com/office/drawing/2014/main" id="{76F6837E-E28A-44D9-BC04-741E4AA31A6A}"/>
              </a:ext>
            </a:extLst>
          </p:cNvPr>
          <p:cNvSpPr/>
          <p:nvPr/>
        </p:nvSpPr>
        <p:spPr>
          <a:xfrm flipV="1">
            <a:off x="7787093" y="2223457"/>
            <a:ext cx="429953" cy="1430784"/>
          </a:xfrm>
          <a:prstGeom prst="roundRect">
            <a:avLst>
              <a:gd fmla="val 50000" name="adj"/>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0" name="Rectangle: Rounded Corners 9">
            <a:extLst>
              <a:ext uri="{FF2B5EF4-FFF2-40B4-BE49-F238E27FC236}">
                <a16:creationId xmlns:a16="http://schemas.microsoft.com/office/drawing/2014/main" id="{17C0DCF2-832F-4129-8427-B89602552E8A}"/>
              </a:ext>
            </a:extLst>
          </p:cNvPr>
          <p:cNvSpPr/>
          <p:nvPr/>
        </p:nvSpPr>
        <p:spPr>
          <a:xfrm>
            <a:off x="7110581" y="1838392"/>
            <a:ext cx="429953" cy="1819208"/>
          </a:xfrm>
          <a:prstGeom prst="roundRect">
            <a:avLst>
              <a:gd fmla="val 50000" name="adj"/>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1" name="Freeform: Shape 10">
            <a:extLst>
              <a:ext uri="{FF2B5EF4-FFF2-40B4-BE49-F238E27FC236}">
                <a16:creationId xmlns:a16="http://schemas.microsoft.com/office/drawing/2014/main" id="{A85F7524-479F-4721-AEDD-F05BA37353C0}"/>
              </a:ext>
            </a:extLst>
          </p:cNvPr>
          <p:cNvSpPr/>
          <p:nvPr/>
        </p:nvSpPr>
        <p:spPr>
          <a:xfrm flipV="1">
            <a:off x="7104617" y="3280978"/>
            <a:ext cx="429953" cy="376621"/>
          </a:xfrm>
          <a:custGeom>
            <a:avLst/>
            <a:gdLst>
              <a:gd fmla="*/ 689612 w 689612" name="connsiteX0"/>
              <a:gd fmla="*/ 604072 h 604072" name="connsiteY0"/>
              <a:gd fmla="*/ 689612 w 689612" name="connsiteX1"/>
              <a:gd fmla="*/ 344806 h 604072" name="connsiteY1"/>
              <a:gd fmla="*/ 344806 w 689612" name="connsiteX2"/>
              <a:gd fmla="*/ 0 h 604072" name="connsiteY2"/>
              <a:gd fmla="*/ 0 w 689612" name="connsiteX3"/>
              <a:gd fmla="*/ 344806 h 604072" name="connsiteY3"/>
              <a:gd fmla="*/ 0 w 689612" name="connsiteX4"/>
              <a:gd fmla="*/ 601927 h 604072" name="connsiteY4"/>
              <a:gd fmla="*/ 73780 w 689612" name="connsiteX5"/>
              <a:gd fmla="*/ 541324 h 604072" name="connsiteY5"/>
              <a:gd fmla="*/ 344830 w 689612" name="connsiteX6"/>
              <a:gd fmla="*/ 459485 h 604072" name="connsiteY6"/>
              <a:gd fmla="*/ 626899 w 689612" name="connsiteX7"/>
              <a:gd fmla="*/ 549675 h 60407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04072" w="689612">
                <a:moveTo>
                  <a:pt x="689612" y="604072"/>
                </a:moveTo>
                <a:lnTo>
                  <a:pt x="689612" y="344806"/>
                </a:lnTo>
                <a:cubicBezTo>
                  <a:pt x="689612" y="154375"/>
                  <a:pt x="535237" y="0"/>
                  <a:pt x="344806" y="0"/>
                </a:cubicBezTo>
                <a:cubicBezTo>
                  <a:pt x="154375" y="0"/>
                  <a:pt x="0" y="154375"/>
                  <a:pt x="0" y="344806"/>
                </a:cubicBezTo>
                <a:lnTo>
                  <a:pt x="0" y="601927"/>
                </a:lnTo>
                <a:lnTo>
                  <a:pt x="73780" y="541324"/>
                </a:lnTo>
                <a:cubicBezTo>
                  <a:pt x="153418" y="488076"/>
                  <a:pt x="246948" y="459485"/>
                  <a:pt x="344830" y="459485"/>
                </a:cubicBezTo>
                <a:cubicBezTo>
                  <a:pt x="442712" y="459485"/>
                  <a:pt x="543614" y="491609"/>
                  <a:pt x="626899" y="549675"/>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lang="es-ES"/>
          </a:p>
        </p:txBody>
      </p:sp>
      <p:sp>
        <p:nvSpPr>
          <p:cNvPr id="12" name="Freeform: Shape 11">
            <a:extLst>
              <a:ext uri="{FF2B5EF4-FFF2-40B4-BE49-F238E27FC236}">
                <a16:creationId xmlns:a16="http://schemas.microsoft.com/office/drawing/2014/main" id="{F926779B-C615-482C-BC4B-A807D6622058}"/>
              </a:ext>
            </a:extLst>
          </p:cNvPr>
          <p:cNvSpPr/>
          <p:nvPr/>
        </p:nvSpPr>
        <p:spPr>
          <a:xfrm>
            <a:off x="7787093" y="1845693"/>
            <a:ext cx="429953" cy="963773"/>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chemeClr val="accent1"/>
          </a:solidFill>
          <a:ln cap="flat" w="4170">
            <a:noFill/>
            <a:prstDash val="solid"/>
            <a:miter/>
          </a:ln>
        </p:spPr>
        <p:txBody>
          <a:bodyPr anchor="ctr" rtlCol="0"/>
          <a:lstStyle/>
          <a:p>
            <a:endParaRPr lang="es-ES"/>
          </a:p>
        </p:txBody>
      </p:sp>
      <p:sp>
        <p:nvSpPr>
          <p:cNvPr id="14" name="Freeform: Shape 13">
            <a:extLst>
              <a:ext uri="{FF2B5EF4-FFF2-40B4-BE49-F238E27FC236}">
                <a16:creationId xmlns:a16="http://schemas.microsoft.com/office/drawing/2014/main" id="{D13883B9-E636-4C90-A801-807FE5D3E751}"/>
              </a:ext>
            </a:extLst>
          </p:cNvPr>
          <p:cNvSpPr/>
          <p:nvPr/>
        </p:nvSpPr>
        <p:spPr>
          <a:xfrm>
            <a:off x="7111153" y="2956961"/>
            <a:ext cx="429953" cy="695560"/>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lang="es-ES"/>
          </a:p>
        </p:txBody>
      </p:sp>
      <p:grpSp>
        <p:nvGrpSpPr>
          <p:cNvPr id="15" name="Group 14">
            <a:extLst>
              <a:ext uri="{FF2B5EF4-FFF2-40B4-BE49-F238E27FC236}">
                <a16:creationId xmlns:a16="http://schemas.microsoft.com/office/drawing/2014/main" id="{CDC853CD-2D34-4088-958D-D4FDC8026427}"/>
              </a:ext>
            </a:extLst>
          </p:cNvPr>
          <p:cNvGrpSpPr/>
          <p:nvPr/>
        </p:nvGrpSpPr>
        <p:grpSpPr>
          <a:xfrm>
            <a:off x="7699064" y="2709676"/>
            <a:ext cx="610009" cy="609981"/>
            <a:chOff x="8796505" y="3722587"/>
            <a:chExt cx="978408" cy="978363"/>
          </a:xfrm>
        </p:grpSpPr>
        <p:grpSp>
          <p:nvGrpSpPr>
            <p:cNvPr id="16" name="Group 15">
              <a:extLst>
                <a:ext uri="{FF2B5EF4-FFF2-40B4-BE49-F238E27FC236}">
                  <a16:creationId xmlns:a16="http://schemas.microsoft.com/office/drawing/2014/main" id="{34410A27-9654-401A-A596-FC96B4192445}"/>
                </a:ext>
              </a:extLst>
            </p:cNvPr>
            <p:cNvGrpSpPr/>
            <p:nvPr/>
          </p:nvGrpSpPr>
          <p:grpSpPr>
            <a:xfrm>
              <a:off x="8796505" y="3722587"/>
              <a:ext cx="978408" cy="978363"/>
              <a:chOff x="4531194" y="3289250"/>
              <a:chExt cx="978408" cy="978363"/>
            </a:xfrm>
          </p:grpSpPr>
          <p:sp>
            <p:nvSpPr>
              <p:cNvPr id="18" name="Freeform: Shape 17">
                <a:extLst>
                  <a:ext uri="{FF2B5EF4-FFF2-40B4-BE49-F238E27FC236}">
                    <a16:creationId xmlns:a16="http://schemas.microsoft.com/office/drawing/2014/main" id="{3CA369CF-9E10-4660-BAE6-349658F737A3}"/>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19" name="Freeform: Shape 18">
                <a:extLst>
                  <a:ext uri="{FF2B5EF4-FFF2-40B4-BE49-F238E27FC236}">
                    <a16:creationId xmlns:a16="http://schemas.microsoft.com/office/drawing/2014/main" id="{F4884671-492E-4174-85D7-71877F08D4B3}"/>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20" name="Freeform: Shape 19">
                <a:extLst>
                  <a:ext uri="{FF2B5EF4-FFF2-40B4-BE49-F238E27FC236}">
                    <a16:creationId xmlns:a16="http://schemas.microsoft.com/office/drawing/2014/main" id="{40952DEF-5599-4BAF-A1B0-0322EF623E4F}"/>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
          <p:nvSpPr>
            <p:cNvPr id="17" name="Freeform: Shape 16">
              <a:extLst>
                <a:ext uri="{FF2B5EF4-FFF2-40B4-BE49-F238E27FC236}">
                  <a16:creationId xmlns:a16="http://schemas.microsoft.com/office/drawing/2014/main" id="{62B5E976-D62C-4628-AB0E-4AA16ACB0184}"/>
                </a:ext>
              </a:extLst>
            </p:cNvPr>
            <p:cNvSpPr/>
            <p:nvPr/>
          </p:nvSpPr>
          <p:spPr>
            <a:xfrm rot="20803200">
              <a:off x="9053832" y="3979891"/>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lang="es-ES"/>
            </a:p>
          </p:txBody>
        </p:sp>
      </p:grpSp>
      <p:grpSp>
        <p:nvGrpSpPr>
          <p:cNvPr id="21" name="Group 20">
            <a:extLst>
              <a:ext uri="{FF2B5EF4-FFF2-40B4-BE49-F238E27FC236}">
                <a16:creationId xmlns:a16="http://schemas.microsoft.com/office/drawing/2014/main" id="{04B0ACC7-1924-426E-9BFB-3C975D0A1F76}"/>
              </a:ext>
            </a:extLst>
          </p:cNvPr>
          <p:cNvGrpSpPr/>
          <p:nvPr/>
        </p:nvGrpSpPr>
        <p:grpSpPr>
          <a:xfrm>
            <a:off x="7012226" y="2442053"/>
            <a:ext cx="610009" cy="609981"/>
            <a:chOff x="4531194" y="3289250"/>
            <a:chExt cx="978408" cy="978363"/>
          </a:xfrm>
        </p:grpSpPr>
        <p:sp>
          <p:nvSpPr>
            <p:cNvPr id="22" name="Freeform: Shape 21">
              <a:extLst>
                <a:ext uri="{FF2B5EF4-FFF2-40B4-BE49-F238E27FC236}">
                  <a16:creationId xmlns:a16="http://schemas.microsoft.com/office/drawing/2014/main" id="{0B706D8B-B7FC-427C-9CF2-9201AB494E6C}"/>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23" name="Freeform: Shape 22">
              <a:extLst>
                <a:ext uri="{FF2B5EF4-FFF2-40B4-BE49-F238E27FC236}">
                  <a16:creationId xmlns:a16="http://schemas.microsoft.com/office/drawing/2014/main" id="{6FD67266-D360-4486-B3D6-FC4770D04EAA}"/>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24" name="Freeform: Shape 23">
              <a:extLst>
                <a:ext uri="{FF2B5EF4-FFF2-40B4-BE49-F238E27FC236}">
                  <a16:creationId xmlns:a16="http://schemas.microsoft.com/office/drawing/2014/main" id="{0B954155-E8C8-4F6B-9E5E-2FF2FFF608B5}"/>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
        <p:nvSpPr>
          <p:cNvPr id="25" name="Freeform: Shape 24">
            <a:extLst>
              <a:ext uri="{FF2B5EF4-FFF2-40B4-BE49-F238E27FC236}">
                <a16:creationId xmlns:a16="http://schemas.microsoft.com/office/drawing/2014/main" id="{94371A4C-C55F-4CE0-9C21-E814B1DD57F9}"/>
              </a:ext>
            </a:extLst>
          </p:cNvPr>
          <p:cNvSpPr/>
          <p:nvPr/>
        </p:nvSpPr>
        <p:spPr>
          <a:xfrm>
            <a:off x="8458919" y="1827545"/>
            <a:ext cx="429953" cy="648569"/>
          </a:xfrm>
          <a:custGeom>
            <a:avLst/>
            <a:gdLst>
              <a:gd fmla="*/ 344806 w 689612" name="connsiteX0"/>
              <a:gd fmla="*/ 0 h 1040255" name="connsiteY0"/>
              <a:gd fmla="*/ 689612 w 689612" name="connsiteX1"/>
              <a:gd fmla="*/ 344806 h 1040255" name="connsiteY1"/>
              <a:gd fmla="*/ 689612 w 689612" name="connsiteX2"/>
              <a:gd fmla="*/ 1040255 h 1040255" name="connsiteY2"/>
              <a:gd fmla="*/ 627576 w 689612" name="connsiteX3"/>
              <a:gd fmla="*/ 985933 h 1040255" name="connsiteY3"/>
              <a:gd fmla="*/ 344784 w 689612" name="connsiteX4"/>
              <a:gd fmla="*/ 895743 h 1040255" name="connsiteY4"/>
              <a:gd fmla="*/ 73011 w 689612" name="connsiteX5"/>
              <a:gd fmla="*/ 977582 h 1040255" name="connsiteY5"/>
              <a:gd fmla="*/ 0 w 689612" name="connsiteX6"/>
              <a:gd fmla="*/ 1038140 h 1040255" name="connsiteY6"/>
              <a:gd fmla="*/ 0 w 689612" name="connsiteX7"/>
              <a:gd fmla="*/ 344806 h 1040255" name="connsiteY7"/>
              <a:gd fmla="*/ 344806 w 689612" name="connsiteX8"/>
              <a:gd fmla="*/ 0 h 1040255"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040255" w="689612">
                <a:moveTo>
                  <a:pt x="344806" y="0"/>
                </a:moveTo>
                <a:cubicBezTo>
                  <a:pt x="535237" y="0"/>
                  <a:pt x="689612" y="154375"/>
                  <a:pt x="689612" y="344806"/>
                </a:cubicBezTo>
                <a:lnTo>
                  <a:pt x="689612" y="1040255"/>
                </a:lnTo>
                <a:lnTo>
                  <a:pt x="627576" y="985933"/>
                </a:lnTo>
                <a:cubicBezTo>
                  <a:pt x="545496" y="927867"/>
                  <a:pt x="446522" y="895743"/>
                  <a:pt x="344784" y="895743"/>
                </a:cubicBezTo>
                <a:cubicBezTo>
                  <a:pt x="243045" y="895743"/>
                  <a:pt x="151443" y="924335"/>
                  <a:pt x="73011" y="977582"/>
                </a:cubicBezTo>
                <a:lnTo>
                  <a:pt x="0" y="1038140"/>
                </a:lnTo>
                <a:lnTo>
                  <a:pt x="0" y="344806"/>
                </a:lnTo>
                <a:cubicBezTo>
                  <a:pt x="0" y="154375"/>
                  <a:pt x="154375" y="0"/>
                  <a:pt x="344806"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lang="es-ES"/>
          </a:p>
        </p:txBody>
      </p:sp>
      <p:grpSp>
        <p:nvGrpSpPr>
          <p:cNvPr id="26" name="Group 25">
            <a:extLst>
              <a:ext uri="{FF2B5EF4-FFF2-40B4-BE49-F238E27FC236}">
                <a16:creationId xmlns:a16="http://schemas.microsoft.com/office/drawing/2014/main" id="{F3D65407-B252-404D-9F4E-CC17FF1CE22F}"/>
              </a:ext>
            </a:extLst>
          </p:cNvPr>
          <p:cNvGrpSpPr/>
          <p:nvPr/>
        </p:nvGrpSpPr>
        <p:grpSpPr>
          <a:xfrm>
            <a:off x="8368891" y="2094023"/>
            <a:ext cx="610009" cy="609981"/>
            <a:chOff x="4531194" y="3289250"/>
            <a:chExt cx="978408" cy="978363"/>
          </a:xfrm>
        </p:grpSpPr>
        <p:sp>
          <p:nvSpPr>
            <p:cNvPr id="27" name="Freeform: Shape 26">
              <a:extLst>
                <a:ext uri="{FF2B5EF4-FFF2-40B4-BE49-F238E27FC236}">
                  <a16:creationId xmlns:a16="http://schemas.microsoft.com/office/drawing/2014/main" id="{D9DF0FFC-5140-4A8E-B361-7B51B902A8E3}"/>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28" name="Freeform: Shape 27">
              <a:extLst>
                <a:ext uri="{FF2B5EF4-FFF2-40B4-BE49-F238E27FC236}">
                  <a16:creationId xmlns:a16="http://schemas.microsoft.com/office/drawing/2014/main" id="{F1753D5F-E5B2-4A1E-8B12-911292B8EB7D}"/>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29" name="Freeform: Shape 28">
              <a:extLst>
                <a:ext uri="{FF2B5EF4-FFF2-40B4-BE49-F238E27FC236}">
                  <a16:creationId xmlns:a16="http://schemas.microsoft.com/office/drawing/2014/main" id="{FE77F554-1C9B-49A1-AB4E-1F6C1CAE4D0A}"/>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cxnSp>
        <p:nvCxnSpPr>
          <p:cNvPr id="30" name="Straight Arrow Connector 29">
            <a:extLst>
              <a:ext uri="{FF2B5EF4-FFF2-40B4-BE49-F238E27FC236}">
                <a16:creationId xmlns:a16="http://schemas.microsoft.com/office/drawing/2014/main" id="{93E64323-95AE-4D29-86DC-AA7AE5C24E26}"/>
              </a:ext>
            </a:extLst>
          </p:cNvPr>
          <p:cNvCxnSpPr>
            <a:cxnSpLocks/>
            <a:stCxn id="6" idx="3"/>
          </p:cNvCxnSpPr>
          <p:nvPr/>
        </p:nvCxnSpPr>
        <p:spPr>
          <a:xfrm flipV="1">
            <a:off x="5179776" y="2678418"/>
            <a:ext cx="1359920" cy="2966"/>
          </a:xfrm>
          <a:prstGeom prst="straightConnector1">
            <a:avLst/>
          </a:prstGeom>
          <a:ln cap="rnd" w="38100">
            <a:solidFill>
              <a:schemeClr val="tx2"/>
            </a:solidFill>
            <a:prstDash val="sysDot"/>
            <a:headEnd len="med" type="none" w="lg"/>
            <a:tailEnd len="sm" type="arrow" w="lg"/>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30727793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advTm="7968" p14:dur="235">
        <p159:morph option="byObject"/>
      </p:transition>
    </mc:Choice>
    <mc:Fallback xmlns="">
      <p:transition advTm="7968">
        <p:fade/>
      </p:transition>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0"/>
                                  </p:stCondLst>
                                  <p:childTnLst>
                                    <p:set>
                                      <p:cBhvr>
                                        <p:cTn dur="1" fill="hold" id="6">
                                          <p:stCondLst>
                                            <p:cond delay="0"/>
                                          </p:stCondLst>
                                        </p:cTn>
                                        <p:tgtEl>
                                          <p:spTgt spid="5"/>
                                        </p:tgtEl>
                                        <p:attrNameLst>
                                          <p:attrName>style.visibility</p:attrName>
                                        </p:attrNameLst>
                                      </p:cBhvr>
                                      <p:to>
                                        <p:strVal val="visible"/>
                                      </p:to>
                                    </p:set>
                                    <p:animEffect filter="fade" transition="in">
                                      <p:cBhvr>
                                        <p:cTn dur="500" id="7"/>
                                        <p:tgtEl>
                                          <p:spTgt spid="5"/>
                                        </p:tgtEl>
                                      </p:cBhvr>
                                    </p:animEffect>
                                  </p:childTnLst>
                                </p:cTn>
                              </p:par>
                              <p:par>
                                <p:cTn fill="hold" id="8" nodeType="withEffect" presetClass="entr" presetID="42" presetSubtype="0">
                                  <p:stCondLst>
                                    <p:cond delay="0"/>
                                  </p:stCondLst>
                                  <p:childTnLst>
                                    <p:set>
                                      <p:cBhvr>
                                        <p:cTn dur="1" fill="hold" id="9">
                                          <p:stCondLst>
                                            <p:cond delay="0"/>
                                          </p:stCondLst>
                                        </p:cTn>
                                        <p:tgtEl>
                                          <p:spTgt spid="6"/>
                                        </p:tgtEl>
                                        <p:attrNameLst>
                                          <p:attrName>style.visibility</p:attrName>
                                        </p:attrNameLst>
                                      </p:cBhvr>
                                      <p:to>
                                        <p:strVal val="visible"/>
                                      </p:to>
                                    </p:set>
                                    <p:animEffect filter="fade" transition="in">
                                      <p:cBhvr>
                                        <p:cTn dur="1000" id="10"/>
                                        <p:tgtEl>
                                          <p:spTgt spid="6"/>
                                        </p:tgtEl>
                                      </p:cBhvr>
                                    </p:animEffect>
                                    <p:anim calcmode="lin" valueType="num">
                                      <p:cBhvr>
                                        <p:cTn dur="1000" fill="hold" id="11"/>
                                        <p:tgtEl>
                                          <p:spTgt spid="6"/>
                                        </p:tgtEl>
                                        <p:attrNameLst>
                                          <p:attrName>ppt_x</p:attrName>
                                        </p:attrNameLst>
                                      </p:cBhvr>
                                      <p:tavLst>
                                        <p:tav tm="0">
                                          <p:val>
                                            <p:strVal val="#ppt_x"/>
                                          </p:val>
                                        </p:tav>
                                        <p:tav tm="100000">
                                          <p:val>
                                            <p:strVal val="#ppt_x"/>
                                          </p:val>
                                        </p:tav>
                                      </p:tavLst>
                                    </p:anim>
                                    <p:anim calcmode="lin" valueType="num">
                                      <p:cBhvr>
                                        <p:cTn dur="1000" fill="hold" id="12"/>
                                        <p:tgtEl>
                                          <p:spTgt spid="6"/>
                                        </p:tgtEl>
                                        <p:attrNameLst>
                                          <p:attrName>ppt_y</p:attrName>
                                        </p:attrNameLst>
                                      </p:cBhvr>
                                      <p:tavLst>
                                        <p:tav tm="0">
                                          <p:val>
                                            <p:strVal val="#ppt_y+.1"/>
                                          </p:val>
                                        </p:tav>
                                        <p:tav tm="100000">
                                          <p:val>
                                            <p:strVal val="#ppt_y"/>
                                          </p:val>
                                        </p:tav>
                                      </p:tavLst>
                                    </p:anim>
                                  </p:childTnLst>
                                </p:cTn>
                              </p:par>
                            </p:childTnLst>
                          </p:cTn>
                        </p:par>
                      </p:childTnLst>
                    </p:cTn>
                  </p:par>
                  <p:par>
                    <p:cTn fill="hold" id="13">
                      <p:stCondLst>
                        <p:cond delay="indefinite"/>
                      </p:stCondLst>
                      <p:childTnLst>
                        <p:par>
                          <p:cTn fill="hold" id="14">
                            <p:stCondLst>
                              <p:cond delay="0"/>
                            </p:stCondLst>
                            <p:childTnLst>
                              <p:par>
                                <p:cTn fill="hold" id="15" nodeType="clickEffect" presetClass="entr" presetID="22" presetSubtype="8">
                                  <p:stCondLst>
                                    <p:cond delay="0"/>
                                  </p:stCondLst>
                                  <p:childTnLst>
                                    <p:set>
                                      <p:cBhvr>
                                        <p:cTn dur="1" fill="hold" id="16">
                                          <p:stCondLst>
                                            <p:cond delay="0"/>
                                          </p:stCondLst>
                                        </p:cTn>
                                        <p:tgtEl>
                                          <p:spTgt spid="30"/>
                                        </p:tgtEl>
                                        <p:attrNameLst>
                                          <p:attrName>style.visibility</p:attrName>
                                        </p:attrNameLst>
                                      </p:cBhvr>
                                      <p:to>
                                        <p:strVal val="visible"/>
                                      </p:to>
                                    </p:set>
                                    <p:animEffect filter="wipe(left)" transition="in">
                                      <p:cBhvr>
                                        <p:cTn dur="500" id="17"/>
                                        <p:tgtEl>
                                          <p:spTgt spid="30"/>
                                        </p:tgtEl>
                                      </p:cBhvr>
                                    </p:animEffect>
                                  </p:childTnLst>
                                </p:cTn>
                              </p:par>
                            </p:childTnLst>
                          </p:cTn>
                        </p:par>
                        <p:par>
                          <p:cTn fill="hold" id="18">
                            <p:stCondLst>
                              <p:cond delay="500"/>
                            </p:stCondLst>
                            <p:childTnLst>
                              <p:par>
                                <p:cTn fill="hold" grpId="0" id="19" nodeType="afterEffect" presetClass="entr" presetID="1" presetSubtype="0">
                                  <p:stCondLst>
                                    <p:cond delay="0"/>
                                  </p:stCondLst>
                                  <p:childTnLst>
                                    <p:set>
                                      <p:cBhvr>
                                        <p:cTn dur="1" fill="hold" id="20">
                                          <p:stCondLst>
                                            <p:cond delay="0"/>
                                          </p:stCondLst>
                                        </p:cTn>
                                        <p:tgtEl>
                                          <p:spTgt spid="8"/>
                                        </p:tgtEl>
                                        <p:attrNameLst>
                                          <p:attrName>style.visibility</p:attrName>
                                        </p:attrNameLst>
                                      </p:cBhvr>
                                      <p:to>
                                        <p:strVal val="visible"/>
                                      </p:to>
                                    </p:set>
                                  </p:childTnLst>
                                </p:cTn>
                              </p:par>
                              <p:par>
                                <p:cTn fill="hold" grpId="0" id="21" nodeType="withEffect" presetClass="entr" presetID="1" presetSubtype="0">
                                  <p:stCondLst>
                                    <p:cond delay="0"/>
                                  </p:stCondLst>
                                  <p:childTnLst>
                                    <p:set>
                                      <p:cBhvr>
                                        <p:cTn dur="1" fill="hold" id="22">
                                          <p:stCondLst>
                                            <p:cond delay="0"/>
                                          </p:stCondLst>
                                        </p:cTn>
                                        <p:tgtEl>
                                          <p:spTgt spid="9"/>
                                        </p:tgtEl>
                                        <p:attrNameLst>
                                          <p:attrName>style.visibility</p:attrName>
                                        </p:attrNameLst>
                                      </p:cBhvr>
                                      <p:to>
                                        <p:strVal val="visible"/>
                                      </p:to>
                                    </p:set>
                                  </p:childTnLst>
                                </p:cTn>
                              </p:par>
                              <p:par>
                                <p:cTn fill="hold" grpId="0" id="23" nodeType="withEffect" presetClass="entr" presetID="1" presetSubtype="0">
                                  <p:stCondLst>
                                    <p:cond delay="0"/>
                                  </p:stCondLst>
                                  <p:childTnLst>
                                    <p:set>
                                      <p:cBhvr>
                                        <p:cTn dur="1" fill="hold" id="24">
                                          <p:stCondLst>
                                            <p:cond delay="0"/>
                                          </p:stCondLst>
                                        </p:cTn>
                                        <p:tgtEl>
                                          <p:spTgt spid="10"/>
                                        </p:tgtEl>
                                        <p:attrNameLst>
                                          <p:attrName>style.visibility</p:attrName>
                                        </p:attrNameLst>
                                      </p:cBhvr>
                                      <p:to>
                                        <p:strVal val="visible"/>
                                      </p:to>
                                    </p:set>
                                  </p:childTnLst>
                                </p:cTn>
                              </p:par>
                              <p:par>
                                <p:cTn fill="hold" grpId="0" id="25" nodeType="withEffect" presetClass="entr" presetID="1" presetSubtype="0">
                                  <p:stCondLst>
                                    <p:cond delay="0"/>
                                  </p:stCondLst>
                                  <p:childTnLst>
                                    <p:set>
                                      <p:cBhvr>
                                        <p:cTn dur="1" fill="hold" id="26">
                                          <p:stCondLst>
                                            <p:cond delay="0"/>
                                          </p:stCondLst>
                                        </p:cTn>
                                        <p:tgtEl>
                                          <p:spTgt spid="11"/>
                                        </p:tgtEl>
                                        <p:attrNameLst>
                                          <p:attrName>style.visibility</p:attrName>
                                        </p:attrNameLst>
                                      </p:cBhvr>
                                      <p:to>
                                        <p:strVal val="visible"/>
                                      </p:to>
                                    </p:set>
                                  </p:childTnLst>
                                </p:cTn>
                              </p:par>
                              <p:par>
                                <p:cTn fill="hold" grpId="0" id="27" nodeType="withEffect" presetClass="entr" presetID="1" presetSubtype="0">
                                  <p:stCondLst>
                                    <p:cond delay="0"/>
                                  </p:stCondLst>
                                  <p:childTnLst>
                                    <p:set>
                                      <p:cBhvr>
                                        <p:cTn dur="1" fill="hold" id="28">
                                          <p:stCondLst>
                                            <p:cond delay="0"/>
                                          </p:stCondLst>
                                        </p:cTn>
                                        <p:tgtEl>
                                          <p:spTgt spid="12"/>
                                        </p:tgtEl>
                                        <p:attrNameLst>
                                          <p:attrName>style.visibility</p:attrName>
                                        </p:attrNameLst>
                                      </p:cBhvr>
                                      <p:to>
                                        <p:strVal val="visible"/>
                                      </p:to>
                                    </p:set>
                                  </p:childTnLst>
                                </p:cTn>
                              </p:par>
                              <p:par>
                                <p:cTn fill="hold" grpId="0" id="29" nodeType="withEffect" presetClass="entr" presetID="1" presetSubtype="0">
                                  <p:stCondLst>
                                    <p:cond delay="0"/>
                                  </p:stCondLst>
                                  <p:childTnLst>
                                    <p:set>
                                      <p:cBhvr>
                                        <p:cTn dur="1" fill="hold" id="30">
                                          <p:stCondLst>
                                            <p:cond delay="0"/>
                                          </p:stCondLst>
                                        </p:cTn>
                                        <p:tgtEl>
                                          <p:spTgt spid="14"/>
                                        </p:tgtEl>
                                        <p:attrNameLst>
                                          <p:attrName>style.visibility</p:attrName>
                                        </p:attrNameLst>
                                      </p:cBhvr>
                                      <p:to>
                                        <p:strVal val="visible"/>
                                      </p:to>
                                    </p:set>
                                  </p:childTnLst>
                                </p:cTn>
                              </p:par>
                              <p:par>
                                <p:cTn fill="hold" grpId="0" id="31" nodeType="withEffect" presetClass="entr" presetID="1" presetSubtype="0">
                                  <p:stCondLst>
                                    <p:cond delay="0"/>
                                  </p:stCondLst>
                                  <p:childTnLst>
                                    <p:set>
                                      <p:cBhvr>
                                        <p:cTn dur="1" fill="hold" id="32">
                                          <p:stCondLst>
                                            <p:cond delay="0"/>
                                          </p:stCondLst>
                                        </p:cTn>
                                        <p:tgtEl>
                                          <p:spTgt spid="25"/>
                                        </p:tgtEl>
                                        <p:attrNameLst>
                                          <p:attrName>style.visibility</p:attrName>
                                        </p:attrNameLst>
                                      </p:cBhvr>
                                      <p:to>
                                        <p:strVal val="visible"/>
                                      </p:to>
                                    </p:set>
                                  </p:childTnLst>
                                </p:cTn>
                              </p:par>
                              <p:par>
                                <p:cTn fill="hold" id="33" nodeType="withEffect" presetClass="entr" presetID="1" presetSubtype="0">
                                  <p:stCondLst>
                                    <p:cond delay="0"/>
                                  </p:stCondLst>
                                  <p:childTnLst>
                                    <p:set>
                                      <p:cBhvr>
                                        <p:cTn dur="1" fill="hold" id="34">
                                          <p:stCondLst>
                                            <p:cond delay="0"/>
                                          </p:stCondLst>
                                        </p:cTn>
                                        <p:tgtEl>
                                          <p:spTgt spid="21"/>
                                        </p:tgtEl>
                                        <p:attrNameLst>
                                          <p:attrName>style.visibility</p:attrName>
                                        </p:attrNameLst>
                                      </p:cBhvr>
                                      <p:to>
                                        <p:strVal val="visible"/>
                                      </p:to>
                                    </p:set>
                                  </p:childTnLst>
                                </p:cTn>
                              </p:par>
                              <p:par>
                                <p:cTn fill="hold" id="35" nodeType="withEffect" presetClass="entr" presetID="1" presetSubtype="0">
                                  <p:stCondLst>
                                    <p:cond delay="0"/>
                                  </p:stCondLst>
                                  <p:childTnLst>
                                    <p:set>
                                      <p:cBhvr>
                                        <p:cTn dur="1" fill="hold" id="36">
                                          <p:stCondLst>
                                            <p:cond delay="0"/>
                                          </p:stCondLst>
                                        </p:cTn>
                                        <p:tgtEl>
                                          <p:spTgt spid="15"/>
                                        </p:tgtEl>
                                        <p:attrNameLst>
                                          <p:attrName>style.visibility</p:attrName>
                                        </p:attrNameLst>
                                      </p:cBhvr>
                                      <p:to>
                                        <p:strVal val="visible"/>
                                      </p:to>
                                    </p:set>
                                  </p:childTnLst>
                                </p:cTn>
                              </p:par>
                              <p:par>
                                <p:cTn fill="hold" id="37" nodeType="withEffect" presetClass="entr" presetID="1" presetSubtype="0">
                                  <p:stCondLst>
                                    <p:cond delay="0"/>
                                  </p:stCondLst>
                                  <p:childTnLst>
                                    <p:set>
                                      <p:cBhvr>
                                        <p:cTn dur="1" fill="hold" id="38">
                                          <p:stCondLst>
                                            <p:cond delay="0"/>
                                          </p:stCondLst>
                                        </p:cTn>
                                        <p:tgtEl>
                                          <p:spTgt spid="26"/>
                                        </p:tgtEl>
                                        <p:attrNameLst>
                                          <p:attrName>style.visibility</p:attrName>
                                        </p:attrNameLst>
                                      </p:cBhvr>
                                      <p:to>
                                        <p:strVal val="visible"/>
                                      </p:to>
                                    </p:set>
                                  </p:childTnLst>
                                </p:cTn>
                              </p:par>
                            </p:childTnLst>
                          </p:cTn>
                        </p:par>
                      </p:childTnLst>
                    </p:cTn>
                  </p:par>
                  <p:par>
                    <p:cTn fill="hold" id="39">
                      <p:stCondLst>
                        <p:cond delay="indefinite"/>
                      </p:stCondLst>
                      <p:childTnLst>
                        <p:par>
                          <p:cTn fill="hold" id="40">
                            <p:stCondLst>
                              <p:cond delay="0"/>
                            </p:stCondLst>
                            <p:childTnLst>
                              <p:par>
                                <p:cTn fill="hold" grpId="0" id="41" nodeType="clickEffect" presetClass="entr" presetID="10" presetSubtype="0">
                                  <p:stCondLst>
                                    <p:cond delay="0"/>
                                  </p:stCondLst>
                                  <p:childTnLst>
                                    <p:set>
                                      <p:cBhvr>
                                        <p:cTn dur="1" fill="hold" id="42">
                                          <p:stCondLst>
                                            <p:cond delay="0"/>
                                          </p:stCondLst>
                                        </p:cTn>
                                        <p:tgtEl>
                                          <p:spTgt spid="7"/>
                                        </p:tgtEl>
                                        <p:attrNameLst>
                                          <p:attrName>style.visibility</p:attrName>
                                        </p:attrNameLst>
                                      </p:cBhvr>
                                      <p:to>
                                        <p:strVal val="visible"/>
                                      </p:to>
                                    </p:set>
                                    <p:animEffect filter="fade" transition="in">
                                      <p:cBhvr>
                                        <p:cTn dur="500" id="43"/>
                                        <p:tgtEl>
                                          <p:spTgt spid="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7"/>
      <p:bldP animBg="1" grpId="0" spid="8"/>
      <p:bldP animBg="1" grpId="0" spid="9"/>
      <p:bldP animBg="1" grpId="0" spid="10"/>
      <p:bldP animBg="1" grpId="0" spid="11"/>
      <p:bldP animBg="1" grpId="0" spid="12"/>
      <p:bldP animBg="1" grpId="0" spid="14"/>
      <p:bldP animBg="1" grpId="0" spid="25"/>
    </p:bldLst>
  </p:timing>
</p:sld>
</file>

<file path=ppt/slides/slide2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mc:AlternateContent xmlns:mc="http://schemas.openxmlformats.org/markup-compatibility/2006" xmlns:p14="http://schemas.microsoft.com/office/powerpoint/2010/main">
    <mc:Choice Requires="p14">
      <p:transition advClick="0" advTm="12800" p14:dur="896" spd="slow">
        <p:strips/>
      </p:transition>
    </mc:Choice>
    <mc:Fallback xmlns="">
      <p:transition advClick="0" advTm="12800" spd="slow">
        <p:strips/>
      </p:transition>
    </mc:Fallback>
  </mc:AlternateContent>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4" name="Rectangle: Rounded Corners 53">
            <a:extLst>
              <a:ext uri="{FF2B5EF4-FFF2-40B4-BE49-F238E27FC236}">
                <a16:creationId xmlns:a16="http://schemas.microsoft.com/office/drawing/2014/main" id="{CE285418-DBC0-414C-A1DF-FBED219646BE}"/>
              </a:ext>
            </a:extLst>
          </p:cNvPr>
          <p:cNvSpPr/>
          <p:nvPr/>
        </p:nvSpPr>
        <p:spPr>
          <a:xfrm>
            <a:off x="6861582" y="2314555"/>
            <a:ext cx="689612" cy="2917872"/>
          </a:xfrm>
          <a:prstGeom prst="roundRect">
            <a:avLst>
              <a:gd fmla="val 50000" name="adj"/>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42" name="TextBox 41">
            <a:extLst>
              <a:ext uri="{FF2B5EF4-FFF2-40B4-BE49-F238E27FC236}">
                <a16:creationId xmlns:a16="http://schemas.microsoft.com/office/drawing/2014/main" id="{289B9576-2C95-4FC7-BC64-55598F9162CF}"/>
              </a:ext>
            </a:extLst>
          </p:cNvPr>
          <p:cNvSpPr txBox="1"/>
          <p:nvPr/>
        </p:nvSpPr>
        <p:spPr>
          <a:xfrm>
            <a:off x="3680083" y="1131264"/>
            <a:ext cx="4816812" cy="830997"/>
          </a:xfrm>
          <a:prstGeom prst="rect">
            <a:avLst/>
          </a:prstGeom>
          <a:noFill/>
        </p:spPr>
        <p:txBody>
          <a:bodyPr rtlCol="0" wrap="square">
            <a:spAutoFit/>
          </a:bodyPr>
          <a:lstStyle/>
          <a:p txid="e46c1f0d3a62ae3a5f0c2aca183fd890">
            <a:pPr algn="ctr">
              <a:buClr>
                <a:srgbClr val="008CCF"/>
              </a:buClr>
            </a:pPr>
            <a:r>
              <a:rPr lang="es-ES" sz="2400"/>
              <a:t>Que signifie le terme "configuration" dans le contexte de DHIS2 ?</a:t>
            </a:r>
          </a:p>
        </p:txBody>
      </p:sp>
      <p:sp>
        <p:nvSpPr>
          <p:cNvPr id="53" name="Rectangle: Rounded Corners 52">
            <a:extLst>
              <a:ext uri="{FF2B5EF4-FFF2-40B4-BE49-F238E27FC236}">
                <a16:creationId xmlns:a16="http://schemas.microsoft.com/office/drawing/2014/main" id="{F7299557-1AD1-414A-96AC-0D6BFC24CE22}"/>
              </a:ext>
            </a:extLst>
          </p:cNvPr>
          <p:cNvSpPr/>
          <p:nvPr/>
        </p:nvSpPr>
        <p:spPr>
          <a:xfrm flipV="1">
            <a:off x="5784024" y="2941650"/>
            <a:ext cx="689612" cy="2294869"/>
          </a:xfrm>
          <a:prstGeom prst="roundRect">
            <a:avLst>
              <a:gd fmla="val 50000" name="adj"/>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grpSp>
        <p:nvGrpSpPr>
          <p:cNvPr id="18" name="Group 17">
            <a:extLst>
              <a:ext uri="{FF2B5EF4-FFF2-40B4-BE49-F238E27FC236}">
                <a16:creationId xmlns:a16="http://schemas.microsoft.com/office/drawing/2014/main" id="{D503DEDC-E74E-46D1-9CC4-6E8772FAC3A1}"/>
              </a:ext>
            </a:extLst>
          </p:cNvPr>
          <p:cNvGrpSpPr/>
          <p:nvPr/>
        </p:nvGrpSpPr>
        <p:grpSpPr>
          <a:xfrm>
            <a:off x="4564647" y="2319337"/>
            <a:ext cx="3092401" cy="2913090"/>
            <a:chOff x="4531194" y="2319337"/>
            <a:chExt cx="3092401" cy="2913090"/>
          </a:xfrm>
        </p:grpSpPr>
        <p:sp>
          <p:nvSpPr>
            <p:cNvPr id="5" name="Freeform: Shape 4">
              <a:extLst>
                <a:ext uri="{FF2B5EF4-FFF2-40B4-BE49-F238E27FC236}">
                  <a16:creationId xmlns:a16="http://schemas.microsoft.com/office/drawing/2014/main" id="{6517FA13-C81C-4642-8AC9-8FAF6F92E454}"/>
                </a:ext>
              </a:extLst>
            </p:cNvPr>
            <p:cNvSpPr/>
            <p:nvPr/>
          </p:nvSpPr>
          <p:spPr>
            <a:xfrm>
              <a:off x="4685428" y="4116801"/>
              <a:ext cx="689612" cy="1115626"/>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lang="es-ES"/>
            </a:p>
          </p:txBody>
        </p:sp>
        <p:sp>
          <p:nvSpPr>
            <p:cNvPr id="6" name="Freeform: Shape 5">
              <a:extLst>
                <a:ext uri="{FF2B5EF4-FFF2-40B4-BE49-F238E27FC236}">
                  <a16:creationId xmlns:a16="http://schemas.microsoft.com/office/drawing/2014/main" id="{F56AF32F-06E3-4A96-96BA-EAF06C46EADD}"/>
                </a:ext>
              </a:extLst>
            </p:cNvPr>
            <p:cNvSpPr/>
            <p:nvPr/>
          </p:nvSpPr>
          <p:spPr>
            <a:xfrm>
              <a:off x="4662506" y="2319337"/>
              <a:ext cx="689612" cy="1123984"/>
            </a:xfrm>
            <a:custGeom>
              <a:avLst/>
              <a:gdLst>
                <a:gd fmla="*/ 689613 w 689612" name="connsiteX0"/>
                <a:gd fmla="*/ 1123985 h 1123984" name="connsiteY0"/>
                <a:gd fmla="*/ 689613 w 689612" name="connsiteX1"/>
                <a:gd fmla="*/ 344806 h 1123984" name="connsiteY1"/>
                <a:gd fmla="*/ 344806 w 689612" name="connsiteX2"/>
                <a:gd fmla="*/ 0 h 1123984" name="connsiteY2"/>
                <a:gd fmla="*/ 0 w 689612" name="connsiteX3"/>
                <a:gd fmla="*/ 344806 h 1123984" name="connsiteY3"/>
                <a:gd fmla="*/ 0 w 689612" name="connsiteX4"/>
                <a:gd fmla="*/ 1099243 h 1123984" name="connsiteY4"/>
                <a:gd fmla="*/ 332268 w 689612" name="connsiteX5"/>
                <a:gd fmla="*/ 969637 h 1123984" name="connsiteY5"/>
                <a:gd fmla="*/ 689613 w 689612" name="connsiteX6"/>
                <a:gd fmla="*/ 1123985 h 11239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23984" w="689612">
                  <a:moveTo>
                    <a:pt x="689613" y="1123985"/>
                  </a:moveTo>
                  <a:lnTo>
                    <a:pt x="689613" y="344806"/>
                  </a:lnTo>
                  <a:cubicBezTo>
                    <a:pt x="689613" y="154390"/>
                    <a:pt x="535223" y="0"/>
                    <a:pt x="344806" y="0"/>
                  </a:cubicBezTo>
                  <a:cubicBezTo>
                    <a:pt x="154390" y="0"/>
                    <a:pt x="0" y="154390"/>
                    <a:pt x="0" y="344806"/>
                  </a:cubicBezTo>
                  <a:lnTo>
                    <a:pt x="0" y="1099243"/>
                  </a:lnTo>
                  <a:cubicBezTo>
                    <a:pt x="90862" y="1015528"/>
                    <a:pt x="208054" y="969637"/>
                    <a:pt x="332268" y="969637"/>
                  </a:cubicBezTo>
                  <a:cubicBezTo>
                    <a:pt x="467098" y="969637"/>
                    <a:pt x="597079" y="1025851"/>
                    <a:pt x="689613" y="1123985"/>
                  </a:cubicBezTo>
                  <a:close/>
                </a:path>
              </a:pathLst>
            </a:custGeom>
            <a:solidFill>
              <a:srgbClr val="2196F3"/>
            </a:solidFill>
            <a:ln cap="flat" w="4170">
              <a:noFill/>
              <a:prstDash val="solid"/>
              <a:miter/>
            </a:ln>
          </p:spPr>
          <p:txBody>
            <a:bodyPr anchor="ctr" rtlCol="0"/>
            <a:lstStyle/>
            <a:p>
              <a:endParaRPr lang="es-ES"/>
            </a:p>
          </p:txBody>
        </p:sp>
        <p:sp>
          <p:nvSpPr>
            <p:cNvPr id="8" name="Freeform: Shape 7">
              <a:extLst>
                <a:ext uri="{FF2B5EF4-FFF2-40B4-BE49-F238E27FC236}">
                  <a16:creationId xmlns:a16="http://schemas.microsoft.com/office/drawing/2014/main" id="{057EEC99-8802-42BB-A4BE-7B27222272F2}"/>
                </a:ext>
              </a:extLst>
            </p:cNvPr>
            <p:cNvSpPr/>
            <p:nvPr/>
          </p:nvSpPr>
          <p:spPr>
            <a:xfrm>
              <a:off x="6829496" y="2319337"/>
              <a:ext cx="689612" cy="555284"/>
            </a:xfrm>
            <a:custGeom>
              <a:avLst/>
              <a:gdLst>
                <a:gd fmla="*/ 689613 w 689612" name="connsiteX0"/>
                <a:gd fmla="*/ 555284 h 555284" name="connsiteY0"/>
                <a:gd fmla="*/ 689613 w 689612" name="connsiteX1"/>
                <a:gd fmla="*/ 344806 h 555284" name="connsiteY1"/>
                <a:gd fmla="*/ 344806 w 689612" name="connsiteX2"/>
                <a:gd fmla="*/ 0 h 555284" name="connsiteY2"/>
                <a:gd fmla="*/ 0 w 689612" name="connsiteX3"/>
                <a:gd fmla="*/ 344806 h 555284" name="connsiteY3"/>
                <a:gd fmla="*/ 0 w 689612" name="connsiteX4"/>
                <a:gd fmla="*/ 555284 h 555284" name="connsiteY4"/>
                <a:gd fmla="*/ 344806 w 689612" name="connsiteX5"/>
                <a:gd fmla="*/ 413768 h 555284" name="connsiteY5"/>
                <a:gd fmla="*/ 689613 w 689612" name="connsiteX6"/>
                <a:gd fmla="*/ 555284 h 5552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555284" w="689612">
                  <a:moveTo>
                    <a:pt x="689613" y="555284"/>
                  </a:moveTo>
                  <a:lnTo>
                    <a:pt x="689613" y="344806"/>
                  </a:lnTo>
                  <a:cubicBezTo>
                    <a:pt x="689613" y="154390"/>
                    <a:pt x="535223" y="0"/>
                    <a:pt x="344806" y="0"/>
                  </a:cubicBezTo>
                  <a:cubicBezTo>
                    <a:pt x="154390" y="0"/>
                    <a:pt x="0" y="154390"/>
                    <a:pt x="0" y="344806"/>
                  </a:cubicBezTo>
                  <a:lnTo>
                    <a:pt x="0" y="555284"/>
                  </a:lnTo>
                  <a:cubicBezTo>
                    <a:pt x="91531" y="465091"/>
                    <a:pt x="215953" y="413768"/>
                    <a:pt x="344806" y="413768"/>
                  </a:cubicBezTo>
                  <a:cubicBezTo>
                    <a:pt x="473659" y="413768"/>
                    <a:pt x="598082" y="465091"/>
                    <a:pt x="689613" y="555284"/>
                  </a:cubicBezTo>
                  <a:close/>
                </a:path>
              </a:pathLst>
            </a:custGeom>
            <a:solidFill>
              <a:srgbClr val="2196F3"/>
            </a:solidFill>
            <a:ln cap="flat" w="4170">
              <a:noFill/>
              <a:prstDash val="solid"/>
              <a:miter/>
            </a:ln>
          </p:spPr>
          <p:txBody>
            <a:bodyPr anchor="ctr" rtlCol="0"/>
            <a:lstStyle/>
            <a:p>
              <a:endParaRPr lang="es-ES"/>
            </a:p>
          </p:txBody>
        </p:sp>
        <p:sp>
          <p:nvSpPr>
            <p:cNvPr id="9" name="Freeform: Shape 8">
              <a:extLst>
                <a:ext uri="{FF2B5EF4-FFF2-40B4-BE49-F238E27FC236}">
                  <a16:creationId xmlns:a16="http://schemas.microsoft.com/office/drawing/2014/main" id="{9D2FC4A2-A1C0-4457-85BE-E656C1998146}"/>
                </a:ext>
              </a:extLst>
            </p:cNvPr>
            <p:cNvSpPr/>
            <p:nvPr/>
          </p:nvSpPr>
          <p:spPr>
            <a:xfrm>
              <a:off x="6829496" y="3573763"/>
              <a:ext cx="689612" cy="1658664"/>
            </a:xfrm>
            <a:custGeom>
              <a:avLst/>
              <a:gdLst>
                <a:gd fmla="*/ 0 w 689612" name="connsiteX0"/>
                <a:gd fmla="*/ 0 h 1658664" name="connsiteY0"/>
                <a:gd fmla="*/ 0 w 689612" name="connsiteX1"/>
                <a:gd fmla="*/ 1313858 h 1658664" name="connsiteY1"/>
                <a:gd fmla="*/ 344806 w 689612" name="connsiteX2"/>
                <a:gd fmla="*/ 1658665 h 1658664" name="connsiteY2"/>
                <a:gd fmla="*/ 689613 w 689612" name="connsiteX3"/>
                <a:gd fmla="*/ 1313858 h 1658664" name="connsiteY3"/>
                <a:gd fmla="*/ 689613 w 689612" name="connsiteX4"/>
                <a:gd fmla="*/ 0 h 1658664" name="connsiteY4"/>
                <a:gd fmla="*/ 344806 w 689612" name="connsiteX5"/>
                <a:gd fmla="*/ 141517 h 1658664" name="connsiteY5"/>
                <a:gd fmla="*/ 0 w 689612" name="connsiteX6"/>
                <a:gd fmla="*/ 0 h 165866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658664" w="689612">
                  <a:moveTo>
                    <a:pt x="0" y="0"/>
                  </a:moveTo>
                  <a:lnTo>
                    <a:pt x="0" y="1313858"/>
                  </a:lnTo>
                  <a:cubicBezTo>
                    <a:pt x="0" y="1504275"/>
                    <a:pt x="154390" y="1658665"/>
                    <a:pt x="344806" y="1658665"/>
                  </a:cubicBezTo>
                  <a:cubicBezTo>
                    <a:pt x="535223" y="1658665"/>
                    <a:pt x="689613" y="1504275"/>
                    <a:pt x="689613" y="1313858"/>
                  </a:cubicBezTo>
                  <a:lnTo>
                    <a:pt x="689613" y="0"/>
                  </a:lnTo>
                  <a:cubicBezTo>
                    <a:pt x="598082" y="90193"/>
                    <a:pt x="473659" y="141517"/>
                    <a:pt x="344806" y="141517"/>
                  </a:cubicBezTo>
                  <a:cubicBezTo>
                    <a:pt x="215953" y="141517"/>
                    <a:pt x="91531" y="90193"/>
                    <a:pt x="0" y="0"/>
                  </a:cubicBezTo>
                  <a:close/>
                </a:path>
              </a:pathLst>
            </a:custGeom>
            <a:solidFill>
              <a:srgbClr val="093371"/>
            </a:solidFill>
            <a:ln cap="flat" w="4170">
              <a:noFill/>
              <a:prstDash val="solid"/>
              <a:miter/>
            </a:ln>
          </p:spPr>
          <p:txBody>
            <a:bodyPr anchor="ctr" rtlCol="0"/>
            <a:lstStyle/>
            <a:p>
              <a:endParaRPr lang="es-ES"/>
            </a:p>
          </p:txBody>
        </p:sp>
        <p:sp>
          <p:nvSpPr>
            <p:cNvPr id="10" name="Freeform: Shape 9">
              <a:extLst>
                <a:ext uri="{FF2B5EF4-FFF2-40B4-BE49-F238E27FC236}">
                  <a16:creationId xmlns:a16="http://schemas.microsoft.com/office/drawing/2014/main" id="{4F8BBD9B-316B-44F7-886D-18CC7F4D7FBD}"/>
                </a:ext>
              </a:extLst>
            </p:cNvPr>
            <p:cNvSpPr/>
            <p:nvPr/>
          </p:nvSpPr>
          <p:spPr>
            <a:xfrm>
              <a:off x="6725009" y="2774899"/>
              <a:ext cx="898586" cy="898586"/>
            </a:xfrm>
            <a:custGeom>
              <a:avLst/>
              <a:gdLst>
                <a:gd fmla="*/ 778761 w 898586" name="connsiteX0"/>
                <a:gd fmla="*/ 143899 h 898586" name="connsiteY0"/>
                <a:gd fmla="*/ 449293 w 898586" name="connsiteX1"/>
                <a:gd fmla="*/ 0 h 898586" name="connsiteY1"/>
                <a:gd fmla="*/ 119825 w 898586" name="connsiteX2"/>
                <a:gd fmla="*/ 143899 h 898586" name="connsiteY2"/>
                <a:gd fmla="*/ 0 w 898586" name="connsiteX3"/>
                <a:gd fmla="*/ 449293 h 898586" name="connsiteY3"/>
                <a:gd fmla="*/ 119825 w 898586" name="connsiteX4"/>
                <a:gd fmla="*/ 754687 h 898586" name="connsiteY4"/>
                <a:gd fmla="*/ 449293 w 898586" name="connsiteX5"/>
                <a:gd fmla="*/ 898586 h 898586" name="connsiteY5"/>
                <a:gd fmla="*/ 778761 w 898586" name="connsiteX6"/>
                <a:gd fmla="*/ 754687 h 898586" name="connsiteY6"/>
                <a:gd fmla="*/ 898586 w 898586" name="connsiteX7"/>
                <a:gd fmla="*/ 449293 h 898586" name="connsiteY7"/>
                <a:gd fmla="*/ 778761 w 898586" name="connsiteX8"/>
                <a:gd fmla="*/ 143899 h 898586"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898586" w="898586">
                  <a:moveTo>
                    <a:pt x="778761" y="143899"/>
                  </a:move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ubicBezTo>
                    <a:pt x="898586" y="335653"/>
                    <a:pt x="856039" y="227196"/>
                    <a:pt x="778761" y="143899"/>
                  </a:cubicBezTo>
                  <a:close/>
                </a:path>
              </a:pathLst>
            </a:custGeom>
            <a:solidFill>
              <a:srgbClr val="093371"/>
            </a:solidFill>
            <a:ln cap="flat" w="4170">
              <a:noFill/>
              <a:prstDash val="solid"/>
              <a:miter/>
            </a:ln>
          </p:spPr>
          <p:txBody>
            <a:bodyPr anchor="ctr" rtlCol="0"/>
            <a:lstStyle/>
            <a:p>
              <a:endParaRPr lang="es-ES"/>
            </a:p>
          </p:txBody>
        </p:sp>
        <p:sp>
          <p:nvSpPr>
            <p:cNvPr id="11" name="Freeform: Shape 10">
              <a:extLst>
                <a:ext uri="{FF2B5EF4-FFF2-40B4-BE49-F238E27FC236}">
                  <a16:creationId xmlns:a16="http://schemas.microsoft.com/office/drawing/2014/main" id="{DADE8CC8-CE3E-41D2-B2CD-25BC18451474}"/>
                </a:ext>
              </a:extLst>
            </p:cNvPr>
            <p:cNvSpPr/>
            <p:nvPr/>
          </p:nvSpPr>
          <p:spPr>
            <a:xfrm>
              <a:off x="5655065" y="3765433"/>
              <a:ext cx="898586" cy="898586"/>
            </a:xfrm>
            <a:custGeom>
              <a:avLst/>
              <a:gdLst>
                <a:gd fmla="*/ 898586 w 898586" name="connsiteX0"/>
                <a:gd fmla="*/ 449293 h 898586" name="connsiteY0"/>
                <a:gd fmla="*/ 778761 w 898586" name="connsiteX1"/>
                <a:gd fmla="*/ 143899 h 898586" name="connsiteY1"/>
                <a:gd fmla="*/ 449293 w 898586" name="connsiteX2"/>
                <a:gd fmla="*/ 0 h 898586" name="connsiteY2"/>
                <a:gd fmla="*/ 119825 w 898586" name="connsiteX3"/>
                <a:gd fmla="*/ 143899 h 898586" name="connsiteY3"/>
                <a:gd fmla="*/ 0 w 898586" name="connsiteX4"/>
                <a:gd fmla="*/ 449293 h 898586" name="connsiteY4"/>
                <a:gd fmla="*/ 119825 w 898586" name="connsiteX5"/>
                <a:gd fmla="*/ 754687 h 898586" name="connsiteY5"/>
                <a:gd fmla="*/ 449293 w 898586" name="connsiteX6"/>
                <a:gd fmla="*/ 898586 h 898586" name="connsiteY6"/>
                <a:gd fmla="*/ 778761 w 898586" name="connsiteX7"/>
                <a:gd fmla="*/ 754687 h 898586" name="connsiteY7"/>
                <a:gd fmla="*/ 898586 w 898586" name="connsiteX8"/>
                <a:gd fmla="*/ 449293 h 898586" name="connsiteY8"/>
                <a:gd fmla="*/ 450129 w 898586" name="connsiteX9"/>
                <a:gd fmla="*/ 681170 h 898586" name="connsiteY9"/>
                <a:gd fmla="*/ 218252 w 898586" name="connsiteX10"/>
                <a:gd fmla="*/ 449293 h 898586" name="connsiteY10"/>
                <a:gd fmla="*/ 450129 w 898586" name="connsiteX11"/>
                <a:gd fmla="*/ 217416 h 898586" name="connsiteY11"/>
                <a:gd fmla="*/ 682006 w 898586" name="connsiteX12"/>
                <a:gd fmla="*/ 449293 h 898586" name="connsiteY12"/>
                <a:gd fmla="*/ 450129 w 898586" name="connsiteX13"/>
                <a:gd fmla="*/ 681170 h 898586"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898586" w="898586">
                  <a:moveTo>
                    <a:pt x="898586" y="449293"/>
                  </a:moveTo>
                  <a:cubicBezTo>
                    <a:pt x="898586" y="335653"/>
                    <a:pt x="856039" y="227196"/>
                    <a:pt x="778761" y="143899"/>
                  </a:cubicBez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lose/>
                  <a:moveTo>
                    <a:pt x="450129" y="681170"/>
                  </a:moveTo>
                  <a:cubicBezTo>
                    <a:pt x="322070" y="681170"/>
                    <a:pt x="218252" y="577352"/>
                    <a:pt x="218252" y="449293"/>
                  </a:cubicBezTo>
                  <a:cubicBezTo>
                    <a:pt x="218252" y="321234"/>
                    <a:pt x="322070" y="217416"/>
                    <a:pt x="450129" y="217416"/>
                  </a:cubicBezTo>
                  <a:cubicBezTo>
                    <a:pt x="578188" y="217416"/>
                    <a:pt x="682006" y="321234"/>
                    <a:pt x="682006" y="449293"/>
                  </a:cubicBezTo>
                  <a:cubicBezTo>
                    <a:pt x="682006" y="577352"/>
                    <a:pt x="578188" y="681170"/>
                    <a:pt x="450129" y="681170"/>
                  </a:cubicBezTo>
                  <a:close/>
                </a:path>
              </a:pathLst>
            </a:custGeom>
            <a:solidFill>
              <a:srgbClr val="093371"/>
            </a:solidFill>
            <a:ln cap="flat" w="4170">
              <a:noFill/>
              <a:prstDash val="solid"/>
              <a:miter/>
            </a:ln>
          </p:spPr>
          <p:txBody>
            <a:bodyPr anchor="ctr" rtlCol="0"/>
            <a:lstStyle/>
            <a:p>
              <a:endParaRPr lang="es-ES"/>
            </a:p>
          </p:txBody>
        </p:sp>
        <p:sp>
          <p:nvSpPr>
            <p:cNvPr id="12" name="Freeform: Shape 11">
              <a:extLst>
                <a:ext uri="{FF2B5EF4-FFF2-40B4-BE49-F238E27FC236}">
                  <a16:creationId xmlns:a16="http://schemas.microsoft.com/office/drawing/2014/main" id="{0E78B969-053F-47FA-8400-EE5E76CFFBEA}"/>
                </a:ext>
              </a:extLst>
            </p:cNvPr>
            <p:cNvSpPr/>
            <p:nvPr/>
          </p:nvSpPr>
          <p:spPr>
            <a:xfrm>
              <a:off x="5759552" y="4564297"/>
              <a:ext cx="689612" cy="668130"/>
            </a:xfrm>
            <a:custGeom>
              <a:avLst/>
              <a:gdLst>
                <a:gd fmla="*/ 0 w 689612" name="connsiteX0"/>
                <a:gd fmla="*/ 0 h 668130" name="connsiteY0"/>
                <a:gd fmla="*/ 0 w 689612" name="connsiteX1"/>
                <a:gd fmla="*/ 323324 h 668130" name="connsiteY1"/>
                <a:gd fmla="*/ 344806 w 689612" name="connsiteX2"/>
                <a:gd fmla="*/ 668130 h 668130" name="connsiteY2"/>
                <a:gd fmla="*/ 689613 w 689612" name="connsiteX3"/>
                <a:gd fmla="*/ 323324 h 668130" name="connsiteY3"/>
                <a:gd fmla="*/ 689613 w 689612" name="connsiteX4"/>
                <a:gd fmla="*/ 0 h 668130" name="connsiteY4"/>
                <a:gd fmla="*/ 344806 w 689612" name="connsiteX5"/>
                <a:gd fmla="*/ 141517 h 668130" name="connsiteY5"/>
                <a:gd fmla="*/ 0 w 689612" name="connsiteX6"/>
                <a:gd fmla="*/ 0 h 66813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68130" w="689612">
                  <a:moveTo>
                    <a:pt x="0" y="0"/>
                  </a:moveTo>
                  <a:lnTo>
                    <a:pt x="0" y="323324"/>
                  </a:lnTo>
                  <a:cubicBezTo>
                    <a:pt x="0" y="513740"/>
                    <a:pt x="154390" y="668130"/>
                    <a:pt x="344806" y="668130"/>
                  </a:cubicBezTo>
                  <a:cubicBezTo>
                    <a:pt x="535223" y="668130"/>
                    <a:pt x="689613" y="513740"/>
                    <a:pt x="689613" y="323324"/>
                  </a:cubicBezTo>
                  <a:lnTo>
                    <a:pt x="689613" y="0"/>
                  </a:lnTo>
                  <a:cubicBezTo>
                    <a:pt x="598082" y="90193"/>
                    <a:pt x="473659" y="141517"/>
                    <a:pt x="344806" y="141517"/>
                  </a:cubicBezTo>
                  <a:cubicBezTo>
                    <a:pt x="215953" y="141517"/>
                    <a:pt x="91530" y="90193"/>
                    <a:pt x="0" y="0"/>
                  </a:cubicBezTo>
                  <a:close/>
                </a:path>
              </a:pathLst>
            </a:custGeom>
            <a:solidFill>
              <a:srgbClr val="093371"/>
            </a:solidFill>
            <a:ln cap="flat" w="4170">
              <a:noFill/>
              <a:prstDash val="solid"/>
              <a:miter/>
            </a:ln>
          </p:spPr>
          <p:txBody>
            <a:bodyPr anchor="ctr" rtlCol="0"/>
            <a:lstStyle/>
            <a:p>
              <a:endParaRPr lang="es-ES"/>
            </a:p>
          </p:txBody>
        </p:sp>
        <p:sp>
          <p:nvSpPr>
            <p:cNvPr id="13" name="Freeform: Shape 12">
              <a:extLst>
                <a:ext uri="{FF2B5EF4-FFF2-40B4-BE49-F238E27FC236}">
                  <a16:creationId xmlns:a16="http://schemas.microsoft.com/office/drawing/2014/main" id="{57624960-0A34-4BF0-84E2-63D257DD1E61}"/>
                </a:ext>
              </a:extLst>
            </p:cNvPr>
            <p:cNvSpPr/>
            <p:nvPr/>
          </p:nvSpPr>
          <p:spPr>
            <a:xfrm>
              <a:off x="5759552" y="2319337"/>
              <a:ext cx="689612" cy="1545818"/>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rgbClr val="2196F3"/>
            </a:solidFill>
            <a:ln cap="flat" w="4170">
              <a:noFill/>
              <a:prstDash val="solid"/>
              <a:miter/>
            </a:ln>
          </p:spPr>
          <p:txBody>
            <a:bodyPr anchor="ctr" rtlCol="0"/>
            <a:lstStyle/>
            <a:p>
              <a:endParaRPr lang="es-ES"/>
            </a:p>
          </p:txBody>
        </p:sp>
        <p:sp>
          <p:nvSpPr>
            <p:cNvPr id="14" name="Freeform: Shape 13">
              <a:extLst>
                <a:ext uri="{FF2B5EF4-FFF2-40B4-BE49-F238E27FC236}">
                  <a16:creationId xmlns:a16="http://schemas.microsoft.com/office/drawing/2014/main" id="{C814655A-6E1F-4548-BABD-F2C410EC4E30}"/>
                </a:ext>
              </a:extLst>
            </p:cNvPr>
            <p:cNvSpPr/>
            <p:nvPr/>
          </p:nvSpPr>
          <p:spPr>
            <a:xfrm rot="20803200">
              <a:off x="5873227" y="3982886"/>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lang="es-ES"/>
            </a:p>
          </p:txBody>
        </p:sp>
        <p:grpSp>
          <p:nvGrpSpPr>
            <p:cNvPr id="16" name="Group 15">
              <a:extLst>
                <a:ext uri="{FF2B5EF4-FFF2-40B4-BE49-F238E27FC236}">
                  <a16:creationId xmlns:a16="http://schemas.microsoft.com/office/drawing/2014/main" id="{E3AAD152-074E-4AC3-BA9E-F9F0CBC2CD03}"/>
                </a:ext>
              </a:extLst>
            </p:cNvPr>
            <p:cNvGrpSpPr/>
            <p:nvPr/>
          </p:nvGrpSpPr>
          <p:grpSpPr>
            <a:xfrm>
              <a:off x="4531194" y="3289250"/>
              <a:ext cx="978408" cy="978363"/>
              <a:chOff x="4531194" y="3289250"/>
              <a:chExt cx="978408" cy="978363"/>
            </a:xfrm>
          </p:grpSpPr>
          <p:sp>
            <p:nvSpPr>
              <p:cNvPr id="7" name="Freeform: Shape 6">
                <a:extLst>
                  <a:ext uri="{FF2B5EF4-FFF2-40B4-BE49-F238E27FC236}">
                    <a16:creationId xmlns:a16="http://schemas.microsoft.com/office/drawing/2014/main" id="{D340A966-8CA6-4359-BA79-817695B206DC}"/>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57" name="Freeform: Shape 56">
                <a:extLst>
                  <a:ext uri="{FF2B5EF4-FFF2-40B4-BE49-F238E27FC236}">
                    <a16:creationId xmlns:a16="http://schemas.microsoft.com/office/drawing/2014/main" id="{5EB4D474-9848-4B7F-95CB-3A0031A15DC5}"/>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56" name="Freeform: Shape 55">
                <a:extLst>
                  <a:ext uri="{FF2B5EF4-FFF2-40B4-BE49-F238E27FC236}">
                    <a16:creationId xmlns:a16="http://schemas.microsoft.com/office/drawing/2014/main" id="{E8354B68-35BF-4CED-944A-307A4334695F}"/>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grpSp>
      <p:sp>
        <p:nvSpPr>
          <p:cNvPr id="62" name="Rectangle: Rounded Corners 61">
            <a:extLst>
              <a:ext uri="{FF2B5EF4-FFF2-40B4-BE49-F238E27FC236}">
                <a16:creationId xmlns:a16="http://schemas.microsoft.com/office/drawing/2014/main" id="{DE655C81-90B6-41B0-BEFA-4A9B0655DB31}"/>
              </a:ext>
            </a:extLst>
          </p:cNvPr>
          <p:cNvSpPr/>
          <p:nvPr/>
        </p:nvSpPr>
        <p:spPr>
          <a:xfrm>
            <a:off x="4698951" y="2324034"/>
            <a:ext cx="689612" cy="2917872"/>
          </a:xfrm>
          <a:prstGeom prst="roundRect">
            <a:avLst>
              <a:gd fmla="val 50000" name="adj"/>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83" name="Freeform: Shape 82">
            <a:extLst>
              <a:ext uri="{FF2B5EF4-FFF2-40B4-BE49-F238E27FC236}">
                <a16:creationId xmlns:a16="http://schemas.microsoft.com/office/drawing/2014/main" id="{B9A5E2DE-CB23-4230-8AD1-47C942D9942A}"/>
              </a:ext>
            </a:extLst>
          </p:cNvPr>
          <p:cNvSpPr/>
          <p:nvPr/>
        </p:nvSpPr>
        <p:spPr>
          <a:xfrm flipV="1">
            <a:off x="4689385" y="4637833"/>
            <a:ext cx="689612" cy="604072"/>
          </a:xfrm>
          <a:custGeom>
            <a:avLst/>
            <a:gdLst>
              <a:gd fmla="*/ 689612 w 689612" name="connsiteX0"/>
              <a:gd fmla="*/ 604072 h 604072" name="connsiteY0"/>
              <a:gd fmla="*/ 689612 w 689612" name="connsiteX1"/>
              <a:gd fmla="*/ 344806 h 604072" name="connsiteY1"/>
              <a:gd fmla="*/ 344806 w 689612" name="connsiteX2"/>
              <a:gd fmla="*/ 0 h 604072" name="connsiteY2"/>
              <a:gd fmla="*/ 0 w 689612" name="connsiteX3"/>
              <a:gd fmla="*/ 344806 h 604072" name="connsiteY3"/>
              <a:gd fmla="*/ 0 w 689612" name="connsiteX4"/>
              <a:gd fmla="*/ 601927 h 604072" name="connsiteY4"/>
              <a:gd fmla="*/ 73780 w 689612" name="connsiteX5"/>
              <a:gd fmla="*/ 541324 h 604072" name="connsiteY5"/>
              <a:gd fmla="*/ 344830 w 689612" name="connsiteX6"/>
              <a:gd fmla="*/ 459485 h 604072" name="connsiteY6"/>
              <a:gd fmla="*/ 626899 w 689612" name="connsiteX7"/>
              <a:gd fmla="*/ 549675 h 60407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04072" w="689612">
                <a:moveTo>
                  <a:pt x="689612" y="604072"/>
                </a:moveTo>
                <a:lnTo>
                  <a:pt x="689612" y="344806"/>
                </a:lnTo>
                <a:cubicBezTo>
                  <a:pt x="689612" y="154375"/>
                  <a:pt x="535237" y="0"/>
                  <a:pt x="344806" y="0"/>
                </a:cubicBezTo>
                <a:cubicBezTo>
                  <a:pt x="154375" y="0"/>
                  <a:pt x="0" y="154375"/>
                  <a:pt x="0" y="344806"/>
                </a:cubicBezTo>
                <a:lnTo>
                  <a:pt x="0" y="601927"/>
                </a:lnTo>
                <a:lnTo>
                  <a:pt x="73780" y="541324"/>
                </a:lnTo>
                <a:cubicBezTo>
                  <a:pt x="153418" y="488076"/>
                  <a:pt x="246948" y="459485"/>
                  <a:pt x="344830" y="459485"/>
                </a:cubicBezTo>
                <a:cubicBezTo>
                  <a:pt x="442712" y="459485"/>
                  <a:pt x="543614" y="491609"/>
                  <a:pt x="626899" y="549675"/>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lang="es-ES"/>
          </a:p>
        </p:txBody>
      </p:sp>
      <p:sp>
        <p:nvSpPr>
          <p:cNvPr id="96" name="Freeform: Shape 95">
            <a:extLst>
              <a:ext uri="{FF2B5EF4-FFF2-40B4-BE49-F238E27FC236}">
                <a16:creationId xmlns:a16="http://schemas.microsoft.com/office/drawing/2014/main" id="{06ABCBDE-190D-4486-A0CE-19D08883D279}"/>
              </a:ext>
            </a:extLst>
          </p:cNvPr>
          <p:cNvSpPr/>
          <p:nvPr/>
        </p:nvSpPr>
        <p:spPr>
          <a:xfrm>
            <a:off x="5784024" y="2335745"/>
            <a:ext cx="689612" cy="1545818"/>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chemeClr val="accent1"/>
          </a:solidFill>
          <a:ln cap="flat" w="4170">
            <a:noFill/>
            <a:prstDash val="solid"/>
            <a:miter/>
          </a:ln>
        </p:spPr>
        <p:txBody>
          <a:bodyPr anchor="ctr" rtlCol="0"/>
          <a:lstStyle/>
          <a:p>
            <a:endParaRPr lang="es-ES"/>
          </a:p>
        </p:txBody>
      </p:sp>
      <p:sp>
        <p:nvSpPr>
          <p:cNvPr id="97" name="Freeform: Shape 96">
            <a:extLst>
              <a:ext uri="{FF2B5EF4-FFF2-40B4-BE49-F238E27FC236}">
                <a16:creationId xmlns:a16="http://schemas.microsoft.com/office/drawing/2014/main" id="{A1C3FF28-AAA1-41DF-8C1D-F15EE8536008}"/>
              </a:ext>
            </a:extLst>
          </p:cNvPr>
          <p:cNvSpPr/>
          <p:nvPr/>
        </p:nvSpPr>
        <p:spPr>
          <a:xfrm>
            <a:off x="4699868" y="4118134"/>
            <a:ext cx="689612" cy="1115626"/>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lang="es-ES"/>
          </a:p>
        </p:txBody>
      </p:sp>
      <p:grpSp>
        <p:nvGrpSpPr>
          <p:cNvPr id="20" name="Group 19">
            <a:extLst>
              <a:ext uri="{FF2B5EF4-FFF2-40B4-BE49-F238E27FC236}">
                <a16:creationId xmlns:a16="http://schemas.microsoft.com/office/drawing/2014/main" id="{4223F91B-24BC-4578-A720-5CCD71185B09}"/>
              </a:ext>
            </a:extLst>
          </p:cNvPr>
          <p:cNvGrpSpPr/>
          <p:nvPr/>
        </p:nvGrpSpPr>
        <p:grpSpPr>
          <a:xfrm>
            <a:off x="5642833" y="3721508"/>
            <a:ext cx="978408" cy="978363"/>
            <a:chOff x="8796505" y="3722587"/>
            <a:chExt cx="978408" cy="978363"/>
          </a:xfrm>
        </p:grpSpPr>
        <p:grpSp>
          <p:nvGrpSpPr>
            <p:cNvPr id="89" name="Group 88">
              <a:extLst>
                <a:ext uri="{FF2B5EF4-FFF2-40B4-BE49-F238E27FC236}">
                  <a16:creationId xmlns:a16="http://schemas.microsoft.com/office/drawing/2014/main" id="{6C96F819-3FCA-42E1-8D5E-C37C05B054AC}"/>
                </a:ext>
              </a:extLst>
            </p:cNvPr>
            <p:cNvGrpSpPr/>
            <p:nvPr/>
          </p:nvGrpSpPr>
          <p:grpSpPr>
            <a:xfrm>
              <a:off x="8796505" y="3722587"/>
              <a:ext cx="978408" cy="978363"/>
              <a:chOff x="4531194" y="3289250"/>
              <a:chExt cx="978408" cy="978363"/>
            </a:xfrm>
          </p:grpSpPr>
          <p:sp>
            <p:nvSpPr>
              <p:cNvPr id="90" name="Freeform: Shape 89">
                <a:extLst>
                  <a:ext uri="{FF2B5EF4-FFF2-40B4-BE49-F238E27FC236}">
                    <a16:creationId xmlns:a16="http://schemas.microsoft.com/office/drawing/2014/main" id="{8A2B1583-F802-4B55-B761-5C7FE1D4CC0C}"/>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91" name="Freeform: Shape 90">
                <a:extLst>
                  <a:ext uri="{FF2B5EF4-FFF2-40B4-BE49-F238E27FC236}">
                    <a16:creationId xmlns:a16="http://schemas.microsoft.com/office/drawing/2014/main" id="{B3CC4BB4-E38D-47BF-A861-9360E0F58DEB}"/>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92" name="Freeform: Shape 91">
                <a:extLst>
                  <a:ext uri="{FF2B5EF4-FFF2-40B4-BE49-F238E27FC236}">
                    <a16:creationId xmlns:a16="http://schemas.microsoft.com/office/drawing/2014/main" id="{AF75AD77-DBF8-4CAE-AFB0-B78AEB31D562}"/>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
          <p:nvSpPr>
            <p:cNvPr id="99" name="Freeform: Shape 98">
              <a:extLst>
                <a:ext uri="{FF2B5EF4-FFF2-40B4-BE49-F238E27FC236}">
                  <a16:creationId xmlns:a16="http://schemas.microsoft.com/office/drawing/2014/main" id="{FF6136CD-580E-48C9-8667-3BC33FC5D901}"/>
                </a:ext>
              </a:extLst>
            </p:cNvPr>
            <p:cNvSpPr/>
            <p:nvPr/>
          </p:nvSpPr>
          <p:spPr>
            <a:xfrm rot="20803200">
              <a:off x="9053832" y="3979891"/>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lang="es-ES"/>
            </a:p>
          </p:txBody>
        </p:sp>
      </p:grpSp>
      <p:grpSp>
        <p:nvGrpSpPr>
          <p:cNvPr id="84" name="Group 83">
            <a:extLst>
              <a:ext uri="{FF2B5EF4-FFF2-40B4-BE49-F238E27FC236}">
                <a16:creationId xmlns:a16="http://schemas.microsoft.com/office/drawing/2014/main" id="{31C1E56F-02C0-4B40-B307-A9A39CF7916F}"/>
              </a:ext>
            </a:extLst>
          </p:cNvPr>
          <p:cNvGrpSpPr/>
          <p:nvPr/>
        </p:nvGrpSpPr>
        <p:grpSpPr>
          <a:xfrm>
            <a:off x="4541197" y="3292261"/>
            <a:ext cx="978408" cy="978363"/>
            <a:chOff x="4531194" y="3289250"/>
            <a:chExt cx="978408" cy="978363"/>
          </a:xfrm>
        </p:grpSpPr>
        <p:sp>
          <p:nvSpPr>
            <p:cNvPr id="85" name="Freeform: Shape 84">
              <a:extLst>
                <a:ext uri="{FF2B5EF4-FFF2-40B4-BE49-F238E27FC236}">
                  <a16:creationId xmlns:a16="http://schemas.microsoft.com/office/drawing/2014/main" id="{FAC6A938-48BB-4401-B38C-3011C544B642}"/>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86" name="Freeform: Shape 85">
              <a:extLst>
                <a:ext uri="{FF2B5EF4-FFF2-40B4-BE49-F238E27FC236}">
                  <a16:creationId xmlns:a16="http://schemas.microsoft.com/office/drawing/2014/main" id="{5F15D1CE-0086-4692-88AC-9107695269C3}"/>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87" name="Freeform: Shape 86">
              <a:extLst>
                <a:ext uri="{FF2B5EF4-FFF2-40B4-BE49-F238E27FC236}">
                  <a16:creationId xmlns:a16="http://schemas.microsoft.com/office/drawing/2014/main" id="{46E08240-80D5-4CF0-A7F7-F94B542D8C4F}"/>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
        <p:nvSpPr>
          <p:cNvPr id="66" name="Freeform: Shape 65">
            <a:extLst>
              <a:ext uri="{FF2B5EF4-FFF2-40B4-BE49-F238E27FC236}">
                <a16:creationId xmlns:a16="http://schemas.microsoft.com/office/drawing/2014/main" id="{AA9061F1-A674-4B23-BD45-AE50F6BD6498}"/>
              </a:ext>
            </a:extLst>
          </p:cNvPr>
          <p:cNvSpPr/>
          <p:nvPr/>
        </p:nvSpPr>
        <p:spPr>
          <a:xfrm>
            <a:off x="6861582" y="2306637"/>
            <a:ext cx="689612" cy="1040255"/>
          </a:xfrm>
          <a:custGeom>
            <a:avLst/>
            <a:gdLst>
              <a:gd fmla="*/ 344806 w 689612" name="connsiteX0"/>
              <a:gd fmla="*/ 0 h 1040255" name="connsiteY0"/>
              <a:gd fmla="*/ 689612 w 689612" name="connsiteX1"/>
              <a:gd fmla="*/ 344806 h 1040255" name="connsiteY1"/>
              <a:gd fmla="*/ 689612 w 689612" name="connsiteX2"/>
              <a:gd fmla="*/ 1040255 h 1040255" name="connsiteY2"/>
              <a:gd fmla="*/ 627576 w 689612" name="connsiteX3"/>
              <a:gd fmla="*/ 985933 h 1040255" name="connsiteY3"/>
              <a:gd fmla="*/ 344784 w 689612" name="connsiteX4"/>
              <a:gd fmla="*/ 895743 h 1040255" name="connsiteY4"/>
              <a:gd fmla="*/ 73011 w 689612" name="connsiteX5"/>
              <a:gd fmla="*/ 977582 h 1040255" name="connsiteY5"/>
              <a:gd fmla="*/ 0 w 689612" name="connsiteX6"/>
              <a:gd fmla="*/ 1038140 h 1040255" name="connsiteY6"/>
              <a:gd fmla="*/ 0 w 689612" name="connsiteX7"/>
              <a:gd fmla="*/ 344806 h 1040255" name="connsiteY7"/>
              <a:gd fmla="*/ 344806 w 689612" name="connsiteX8"/>
              <a:gd fmla="*/ 0 h 1040255"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040255" w="689612">
                <a:moveTo>
                  <a:pt x="344806" y="0"/>
                </a:moveTo>
                <a:cubicBezTo>
                  <a:pt x="535237" y="0"/>
                  <a:pt x="689612" y="154375"/>
                  <a:pt x="689612" y="344806"/>
                </a:cubicBezTo>
                <a:lnTo>
                  <a:pt x="689612" y="1040255"/>
                </a:lnTo>
                <a:lnTo>
                  <a:pt x="627576" y="985933"/>
                </a:lnTo>
                <a:cubicBezTo>
                  <a:pt x="545496" y="927867"/>
                  <a:pt x="446522" y="895743"/>
                  <a:pt x="344784" y="895743"/>
                </a:cubicBezTo>
                <a:cubicBezTo>
                  <a:pt x="243045" y="895743"/>
                  <a:pt x="151443" y="924335"/>
                  <a:pt x="73011" y="977582"/>
                </a:cubicBezTo>
                <a:lnTo>
                  <a:pt x="0" y="1038140"/>
                </a:lnTo>
                <a:lnTo>
                  <a:pt x="0" y="344806"/>
                </a:lnTo>
                <a:cubicBezTo>
                  <a:pt x="0" y="154375"/>
                  <a:pt x="154375" y="0"/>
                  <a:pt x="344806"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lang="es-ES"/>
          </a:p>
        </p:txBody>
      </p:sp>
      <p:grpSp>
        <p:nvGrpSpPr>
          <p:cNvPr id="73" name="Group 72">
            <a:extLst>
              <a:ext uri="{FF2B5EF4-FFF2-40B4-BE49-F238E27FC236}">
                <a16:creationId xmlns:a16="http://schemas.microsoft.com/office/drawing/2014/main" id="{2CEC6792-5F0C-41A4-BF3D-674448D9314C}"/>
              </a:ext>
            </a:extLst>
          </p:cNvPr>
          <p:cNvGrpSpPr/>
          <p:nvPr/>
        </p:nvGrpSpPr>
        <p:grpSpPr>
          <a:xfrm>
            <a:off x="6717184" y="2734048"/>
            <a:ext cx="978408" cy="978363"/>
            <a:chOff x="4531194" y="3289250"/>
            <a:chExt cx="978408" cy="978363"/>
          </a:xfrm>
        </p:grpSpPr>
        <p:sp>
          <p:nvSpPr>
            <p:cNvPr id="74" name="Freeform: Shape 73">
              <a:extLst>
                <a:ext uri="{FF2B5EF4-FFF2-40B4-BE49-F238E27FC236}">
                  <a16:creationId xmlns:a16="http://schemas.microsoft.com/office/drawing/2014/main" id="{A590D3B1-6EB6-4046-8F53-A852B55C7617}"/>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75" name="Freeform: Shape 74">
              <a:extLst>
                <a:ext uri="{FF2B5EF4-FFF2-40B4-BE49-F238E27FC236}">
                  <a16:creationId xmlns:a16="http://schemas.microsoft.com/office/drawing/2014/main" id="{78D43EED-BEA6-4878-8A9E-CB7798E57DFC}"/>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76" name="Freeform: Shape 75">
              <a:extLst>
                <a:ext uri="{FF2B5EF4-FFF2-40B4-BE49-F238E27FC236}">
                  <a16:creationId xmlns:a16="http://schemas.microsoft.com/office/drawing/2014/main" id="{A7BAE4D7-0116-4063-ABD4-F67AD86BD44C}"/>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Tree>
    <p:custDataLst>
      <p:tags r:id="rId1"/>
    </p:custDataLst>
    <p:extLst>
      <p:ext uri="{BB962C8B-B14F-4D97-AF65-F5344CB8AC3E}">
        <p14:creationId xmlns:p14="http://schemas.microsoft.com/office/powerpoint/2010/main" val="922558279"/>
      </p:ext>
    </p:extLst>
  </p:cSld>
  <p:clrMapOvr>
    <a:masterClrMapping/>
  </p:clrMapOvr>
  <mc:AlternateContent xmlns:mc="http://schemas.openxmlformats.org/markup-compatibility/2006" xmlns:p14="http://schemas.microsoft.com/office/powerpoint/2010/main">
    <mc:Choice Requires="p14">
      <p:transition advTm="8979" p14:dur="2000" spd="slow"/>
    </mc:Choice>
    <mc:Fallback xmlns="">
      <p:transition advTm="8979"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18"/>
                                        </p:tgtEl>
                                        <p:attrNameLst>
                                          <p:attrName>style.visibility</p:attrName>
                                        </p:attrNameLst>
                                      </p:cBhvr>
                                      <p:to>
                                        <p:strVal val="visible"/>
                                      </p:to>
                                    </p:set>
                                    <p:animEffect filter="fade" transition="in">
                                      <p:cBhvr>
                                        <p:cTn dur="500" id="7"/>
                                        <p:tgtEl>
                                          <p:spTgt spid="18"/>
                                        </p:tgtEl>
                                      </p:cBhvr>
                                    </p:animEffect>
                                  </p:childTnLst>
                                </p:cTn>
                              </p:par>
                              <p:par>
                                <p:cTn fill="hold" grpId="0" id="8" nodeType="withEffect" presetClass="entr" presetID="1" presetSubtype="0">
                                  <p:stCondLst>
                                    <p:cond delay="0"/>
                                  </p:stCondLst>
                                  <p:childTnLst>
                                    <p:set>
                                      <p:cBhvr>
                                        <p:cTn dur="1" fill="hold" id="9">
                                          <p:stCondLst>
                                            <p:cond delay="0"/>
                                          </p:stCondLst>
                                        </p:cTn>
                                        <p:tgtEl>
                                          <p:spTgt spid="53"/>
                                        </p:tgtEl>
                                        <p:attrNameLst>
                                          <p:attrName>style.visibility</p:attrName>
                                        </p:attrNameLst>
                                      </p:cBhvr>
                                      <p:to>
                                        <p:strVal val="visible"/>
                                      </p:to>
                                    </p:set>
                                  </p:childTnLst>
                                </p:cTn>
                              </p:par>
                              <p:par>
                                <p:cTn fill="hold" grpId="0" id="10" nodeType="withEffect" presetClass="entr" presetID="1" presetSubtype="0">
                                  <p:stCondLst>
                                    <p:cond delay="0"/>
                                  </p:stCondLst>
                                  <p:childTnLst>
                                    <p:set>
                                      <p:cBhvr>
                                        <p:cTn dur="1" fill="hold" id="11">
                                          <p:stCondLst>
                                            <p:cond delay="0"/>
                                          </p:stCondLst>
                                        </p:cTn>
                                        <p:tgtEl>
                                          <p:spTgt spid="54"/>
                                        </p:tgtEl>
                                        <p:attrNameLst>
                                          <p:attrName>style.visibility</p:attrName>
                                        </p:attrNameLst>
                                      </p:cBhvr>
                                      <p:to>
                                        <p:strVal val="visible"/>
                                      </p:to>
                                    </p:set>
                                  </p:childTnLst>
                                </p:cTn>
                              </p:par>
                              <p:par>
                                <p:cTn fill="hold" grpId="0" id="12" nodeType="withEffect" presetClass="entr" presetID="1" presetSubtype="0">
                                  <p:stCondLst>
                                    <p:cond delay="0"/>
                                  </p:stCondLst>
                                  <p:childTnLst>
                                    <p:set>
                                      <p:cBhvr>
                                        <p:cTn dur="1" fill="hold" id="13">
                                          <p:stCondLst>
                                            <p:cond delay="0"/>
                                          </p:stCondLst>
                                        </p:cTn>
                                        <p:tgtEl>
                                          <p:spTgt spid="62"/>
                                        </p:tgtEl>
                                        <p:attrNameLst>
                                          <p:attrName>style.visibility</p:attrName>
                                        </p:attrNameLst>
                                      </p:cBhvr>
                                      <p:to>
                                        <p:strVal val="visible"/>
                                      </p:to>
                                    </p:set>
                                  </p:childTnLst>
                                </p:cTn>
                              </p:par>
                              <p:par>
                                <p:cTn fill="hold" grpId="0" id="14" nodeType="withEffect" presetClass="entr" presetID="1" presetSubtype="0">
                                  <p:stCondLst>
                                    <p:cond delay="0"/>
                                  </p:stCondLst>
                                  <p:childTnLst>
                                    <p:set>
                                      <p:cBhvr>
                                        <p:cTn dur="1" fill="hold" id="15">
                                          <p:stCondLst>
                                            <p:cond delay="0"/>
                                          </p:stCondLst>
                                        </p:cTn>
                                        <p:tgtEl>
                                          <p:spTgt spid="83"/>
                                        </p:tgtEl>
                                        <p:attrNameLst>
                                          <p:attrName>style.visibility</p:attrName>
                                        </p:attrNameLst>
                                      </p:cBhvr>
                                      <p:to>
                                        <p:strVal val="visible"/>
                                      </p:to>
                                    </p:set>
                                  </p:childTnLst>
                                </p:cTn>
                              </p:par>
                              <p:par>
                                <p:cTn fill="hold" id="16" nodeType="withEffect" presetClass="entr" presetID="1" presetSubtype="0">
                                  <p:stCondLst>
                                    <p:cond delay="0"/>
                                  </p:stCondLst>
                                  <p:childTnLst>
                                    <p:set>
                                      <p:cBhvr>
                                        <p:cTn dur="1" fill="hold" id="17">
                                          <p:stCondLst>
                                            <p:cond delay="0"/>
                                          </p:stCondLst>
                                        </p:cTn>
                                        <p:tgtEl>
                                          <p:spTgt spid="73"/>
                                        </p:tgtEl>
                                        <p:attrNameLst>
                                          <p:attrName>style.visibility</p:attrName>
                                        </p:attrNameLst>
                                      </p:cBhvr>
                                      <p:to>
                                        <p:strVal val="visible"/>
                                      </p:to>
                                    </p:set>
                                  </p:childTnLst>
                                </p:cTn>
                              </p:par>
                              <p:par>
                                <p:cTn fill="hold" grpId="0" id="18" nodeType="withEffect" presetClass="entr" presetID="1" presetSubtype="0">
                                  <p:stCondLst>
                                    <p:cond delay="0"/>
                                  </p:stCondLst>
                                  <p:childTnLst>
                                    <p:set>
                                      <p:cBhvr>
                                        <p:cTn dur="1" fill="hold" id="19">
                                          <p:stCondLst>
                                            <p:cond delay="0"/>
                                          </p:stCondLst>
                                        </p:cTn>
                                        <p:tgtEl>
                                          <p:spTgt spid="96"/>
                                        </p:tgtEl>
                                        <p:attrNameLst>
                                          <p:attrName>style.visibility</p:attrName>
                                        </p:attrNameLst>
                                      </p:cBhvr>
                                      <p:to>
                                        <p:strVal val="visible"/>
                                      </p:to>
                                    </p:set>
                                  </p:childTnLst>
                                </p:cTn>
                              </p:par>
                              <p:par>
                                <p:cTn fill="hold" grpId="0" id="20" nodeType="withEffect" presetClass="entr" presetID="1" presetSubtype="0">
                                  <p:stCondLst>
                                    <p:cond delay="0"/>
                                  </p:stCondLst>
                                  <p:childTnLst>
                                    <p:set>
                                      <p:cBhvr>
                                        <p:cTn dur="1" fill="hold" id="21">
                                          <p:stCondLst>
                                            <p:cond delay="0"/>
                                          </p:stCondLst>
                                        </p:cTn>
                                        <p:tgtEl>
                                          <p:spTgt spid="97"/>
                                        </p:tgtEl>
                                        <p:attrNameLst>
                                          <p:attrName>style.visibility</p:attrName>
                                        </p:attrNameLst>
                                      </p:cBhvr>
                                      <p:to>
                                        <p:strVal val="visible"/>
                                      </p:to>
                                    </p:set>
                                  </p:childTnLst>
                                </p:cTn>
                              </p:par>
                              <p:par>
                                <p:cTn fill="hold" id="22" nodeType="withEffect" presetClass="entr" presetID="1" presetSubtype="0">
                                  <p:stCondLst>
                                    <p:cond delay="0"/>
                                  </p:stCondLst>
                                  <p:childTnLst>
                                    <p:set>
                                      <p:cBhvr>
                                        <p:cTn dur="1" fill="hold" id="23">
                                          <p:stCondLst>
                                            <p:cond delay="0"/>
                                          </p:stCondLst>
                                        </p:cTn>
                                        <p:tgtEl>
                                          <p:spTgt spid="84"/>
                                        </p:tgtEl>
                                        <p:attrNameLst>
                                          <p:attrName>style.visibility</p:attrName>
                                        </p:attrNameLst>
                                      </p:cBhvr>
                                      <p:to>
                                        <p:strVal val="visible"/>
                                      </p:to>
                                    </p:set>
                                  </p:childTnLst>
                                </p:cTn>
                              </p:par>
                              <p:par>
                                <p:cTn fill="hold" id="24" nodeType="withEffect" presetClass="entr" presetID="1" presetSubtype="0">
                                  <p:stCondLst>
                                    <p:cond delay="0"/>
                                  </p:stCondLst>
                                  <p:childTnLst>
                                    <p:set>
                                      <p:cBhvr>
                                        <p:cTn dur="1" fill="hold" id="25">
                                          <p:stCondLst>
                                            <p:cond delay="0"/>
                                          </p:stCondLst>
                                        </p:cTn>
                                        <p:tgtEl>
                                          <p:spTgt spid="20"/>
                                        </p:tgtEl>
                                        <p:attrNameLst>
                                          <p:attrName>style.visibility</p:attrName>
                                        </p:attrNameLst>
                                      </p:cBhvr>
                                      <p:to>
                                        <p:strVal val="visible"/>
                                      </p:to>
                                    </p:set>
                                  </p:childTnLst>
                                </p:cTn>
                              </p:par>
                              <p:par>
                                <p:cTn fill="hold" grpId="0" id="26" nodeType="withEffect" presetClass="entr" presetID="1" presetSubtype="0">
                                  <p:stCondLst>
                                    <p:cond delay="0"/>
                                  </p:stCondLst>
                                  <p:childTnLst>
                                    <p:set>
                                      <p:cBhvr>
                                        <p:cTn dur="1" fill="hold" id="27">
                                          <p:stCondLst>
                                            <p:cond delay="0"/>
                                          </p:stCondLst>
                                        </p:cTn>
                                        <p:tgtEl>
                                          <p:spTgt spid="66"/>
                                        </p:tgtEl>
                                        <p:attrNameLst>
                                          <p:attrName>style.visibility</p:attrName>
                                        </p:attrNameLst>
                                      </p:cBhvr>
                                      <p:to>
                                        <p:strVal val="visible"/>
                                      </p:to>
                                    </p:set>
                                  </p:childTnLst>
                                </p:cTn>
                              </p:par>
                              <p:par>
                                <p:cTn fill="hold" id="28" nodeType="withEffect" presetClass="exit" presetID="1" presetSubtype="0">
                                  <p:stCondLst>
                                    <p:cond delay="0"/>
                                  </p:stCondLst>
                                  <p:childTnLst>
                                    <p:set>
                                      <p:cBhvr>
                                        <p:cTn dur="1" fill="hold" id="29">
                                          <p:stCondLst>
                                            <p:cond delay="0"/>
                                          </p:stCondLst>
                                        </p:cTn>
                                        <p:tgtEl>
                                          <p:spTgt spid="18"/>
                                        </p:tgtEl>
                                        <p:attrNameLst>
                                          <p:attrName>style.visibility</p:attrName>
                                        </p:attrNameLst>
                                      </p:cBhvr>
                                      <p:to>
                                        <p:strVal val="hidden"/>
                                      </p:to>
                                    </p:set>
                                  </p:childTnLst>
                                </p:cTn>
                              </p:par>
                            </p:childTnLst>
                          </p:cTn>
                        </p:par>
                      </p:childTnLst>
                    </p:cTn>
                  </p:par>
                  <p:par>
                    <p:cTn fill="hold" id="30">
                      <p:stCondLst>
                        <p:cond delay="indefinite"/>
                      </p:stCondLst>
                      <p:childTnLst>
                        <p:par>
                          <p:cTn fill="hold" id="31">
                            <p:stCondLst>
                              <p:cond delay="0"/>
                            </p:stCondLst>
                            <p:childTnLst>
                              <p:par>
                                <p:cTn autoRev="1" fill="hold" id="32" nodeType="clickEffect" presetClass="path" presetID="42" presetSubtype="0">
                                  <p:stCondLst>
                                    <p:cond delay="0"/>
                                  </p:stCondLst>
                                  <p:childTnLst>
                                    <p:animMotion origin="layout" path="M -2.08333E-7 1.11111E-6 L -2.08333E-7 0.08958 " pathEditMode="relative" ptsTypes="AA" rAng="0">
                                      <p:cBhvr>
                                        <p:cTn dur="1250" fill="hold" id="33"/>
                                        <p:tgtEl>
                                          <p:spTgt spid="84"/>
                                        </p:tgtEl>
                                        <p:attrNameLst>
                                          <p:attrName>ppt_x</p:attrName>
                                          <p:attrName>ppt_y</p:attrName>
                                        </p:attrNameLst>
                                      </p:cBhvr>
                                      <p:rCtr x="0" y="4468"/>
                                    </p:animMotion>
                                  </p:childTnLst>
                                </p:cTn>
                              </p:par>
                              <p:par>
                                <p:cTn accel="50000" autoRev="1" decel="50000" fill="hold" id="34" nodeType="withEffect" presetClass="path" presetID="64" presetSubtype="0">
                                  <p:stCondLst>
                                    <p:cond delay="1250"/>
                                  </p:stCondLst>
                                  <p:childTnLst>
                                    <p:animMotion origin="layout" path="M -4.79167E-6 1.11111E-6 L -4.79167E-6 -0.09607 " pathEditMode="relative" ptsTypes="AA" rAng="0">
                                      <p:cBhvr>
                                        <p:cTn dur="1250" fill="hold" id="35"/>
                                        <p:tgtEl>
                                          <p:spTgt spid="20"/>
                                        </p:tgtEl>
                                        <p:attrNameLst>
                                          <p:attrName>ppt_x</p:attrName>
                                          <p:attrName>ppt_y</p:attrName>
                                        </p:attrNameLst>
                                      </p:cBhvr>
                                      <p:rCtr x="0" y="-4815"/>
                                    </p:animMotion>
                                  </p:childTnLst>
                                </p:cTn>
                              </p:par>
                              <p:par>
                                <p:cTn accel="50000" autoRev="1" decel="50000" fill="hold" id="36" nodeType="withEffect" presetClass="path" presetID="42" presetSubtype="0">
                                  <p:stCondLst>
                                    <p:cond delay="750"/>
                                  </p:stCondLst>
                                  <p:childTnLst>
                                    <p:animMotion origin="layout" path="M 4.375E-6 2.59259E-6 L 4.375E-6 0.06551 " pathEditMode="relative" ptsTypes="AA" rAng="0">
                                      <p:cBhvr>
                                        <p:cTn dur="1250" fill="hold" id="37"/>
                                        <p:tgtEl>
                                          <p:spTgt spid="73"/>
                                        </p:tgtEl>
                                        <p:attrNameLst>
                                          <p:attrName>ppt_x</p:attrName>
                                          <p:attrName>ppt_y</p:attrName>
                                        </p:attrNameLst>
                                      </p:cBhvr>
                                      <p:rCtr x="0" y="3264"/>
                                    </p:animMotion>
                                  </p:childTnLst>
                                </p:cTn>
                              </p:par>
                            </p:childTnLst>
                          </p:cTn>
                        </p:par>
                      </p:childTnLst>
                    </p:cTn>
                  </p:par>
                  <p:par>
                    <p:cTn fill="hold" id="38">
                      <p:stCondLst>
                        <p:cond delay="indefinite"/>
                      </p:stCondLst>
                      <p:childTnLst>
                        <p:par>
                          <p:cTn fill="hold" id="39">
                            <p:stCondLst>
                              <p:cond delay="0"/>
                            </p:stCondLst>
                            <p:childTnLst>
                              <p:par>
                                <p:cTn fill="hold" grpId="0" id="40" nodeType="clickEffect" presetClass="entr" presetID="10" presetSubtype="0">
                                  <p:stCondLst>
                                    <p:cond delay="0"/>
                                  </p:stCondLst>
                                  <p:childTnLst>
                                    <p:set>
                                      <p:cBhvr>
                                        <p:cTn dur="1" fill="hold" id="41">
                                          <p:stCondLst>
                                            <p:cond delay="0"/>
                                          </p:stCondLst>
                                        </p:cTn>
                                        <p:tgtEl>
                                          <p:spTgt spid="42"/>
                                        </p:tgtEl>
                                        <p:attrNameLst>
                                          <p:attrName>style.visibility</p:attrName>
                                        </p:attrNameLst>
                                      </p:cBhvr>
                                      <p:to>
                                        <p:strVal val="visible"/>
                                      </p:to>
                                    </p:set>
                                    <p:animEffect filter="fade" transition="in">
                                      <p:cBhvr>
                                        <p:cTn dur="500" id="42"/>
                                        <p:tgtEl>
                                          <p:spTgt spid="42"/>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54"/>
      <p:bldP grpId="0" spid="42"/>
      <p:bldP animBg="1" grpId="0" spid="53"/>
      <p:bldP animBg="1" grpId="0" spid="62"/>
      <p:bldP animBg="1" grpId="0" spid="83"/>
      <p:bldP animBg="1" grpId="0" spid="96"/>
      <p:bldP animBg="1" grpId="0" spid="97"/>
      <p:bldP animBg="1" grpId="0" spid="66"/>
    </p:bld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4" name="Rectangle: Rounded Corners 53">
            <a:extLst>
              <a:ext uri="{FF2B5EF4-FFF2-40B4-BE49-F238E27FC236}">
                <a16:creationId xmlns:a16="http://schemas.microsoft.com/office/drawing/2014/main" id="{CE285418-DBC0-414C-A1DF-FBED219646BE}"/>
              </a:ext>
            </a:extLst>
          </p:cNvPr>
          <p:cNvSpPr/>
          <p:nvPr/>
        </p:nvSpPr>
        <p:spPr>
          <a:xfrm>
            <a:off x="4452920" y="2314555"/>
            <a:ext cx="689612" cy="2917872"/>
          </a:xfrm>
          <a:prstGeom prst="roundRect">
            <a:avLst>
              <a:gd fmla="val 50000" name="adj"/>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53" name="Rectangle: Rounded Corners 52">
            <a:extLst>
              <a:ext uri="{FF2B5EF4-FFF2-40B4-BE49-F238E27FC236}">
                <a16:creationId xmlns:a16="http://schemas.microsoft.com/office/drawing/2014/main" id="{F7299557-1AD1-414A-96AC-0D6BFC24CE22}"/>
              </a:ext>
            </a:extLst>
          </p:cNvPr>
          <p:cNvSpPr/>
          <p:nvPr/>
        </p:nvSpPr>
        <p:spPr>
          <a:xfrm flipV="1">
            <a:off x="3375362" y="2941650"/>
            <a:ext cx="689612" cy="2294869"/>
          </a:xfrm>
          <a:prstGeom prst="roundRect">
            <a:avLst>
              <a:gd fmla="val 50000" name="adj"/>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grpSp>
        <p:nvGrpSpPr>
          <p:cNvPr hidden="1" id="18" name="Group 17">
            <a:extLst>
              <a:ext uri="{FF2B5EF4-FFF2-40B4-BE49-F238E27FC236}">
                <a16:creationId xmlns:a16="http://schemas.microsoft.com/office/drawing/2014/main" id="{D503DEDC-E74E-46D1-9CC4-6E8772FAC3A1}"/>
              </a:ext>
            </a:extLst>
          </p:cNvPr>
          <p:cNvGrpSpPr/>
          <p:nvPr/>
        </p:nvGrpSpPr>
        <p:grpSpPr>
          <a:xfrm>
            <a:off x="2155985" y="2319337"/>
            <a:ext cx="3092401" cy="2913090"/>
            <a:chOff x="4531194" y="2319337"/>
            <a:chExt cx="3092401" cy="2913090"/>
          </a:xfrm>
        </p:grpSpPr>
        <p:sp>
          <p:nvSpPr>
            <p:cNvPr id="5" name="Freeform: Shape 4">
              <a:extLst>
                <a:ext uri="{FF2B5EF4-FFF2-40B4-BE49-F238E27FC236}">
                  <a16:creationId xmlns:a16="http://schemas.microsoft.com/office/drawing/2014/main" id="{6517FA13-C81C-4642-8AC9-8FAF6F92E454}"/>
                </a:ext>
              </a:extLst>
            </p:cNvPr>
            <p:cNvSpPr/>
            <p:nvPr/>
          </p:nvSpPr>
          <p:spPr>
            <a:xfrm>
              <a:off x="4685428" y="4116801"/>
              <a:ext cx="689612" cy="1115626"/>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lang="es-ES"/>
            </a:p>
          </p:txBody>
        </p:sp>
        <p:sp>
          <p:nvSpPr>
            <p:cNvPr id="6" name="Freeform: Shape 5">
              <a:extLst>
                <a:ext uri="{FF2B5EF4-FFF2-40B4-BE49-F238E27FC236}">
                  <a16:creationId xmlns:a16="http://schemas.microsoft.com/office/drawing/2014/main" id="{F56AF32F-06E3-4A96-96BA-EAF06C46EADD}"/>
                </a:ext>
              </a:extLst>
            </p:cNvPr>
            <p:cNvSpPr/>
            <p:nvPr/>
          </p:nvSpPr>
          <p:spPr>
            <a:xfrm>
              <a:off x="4662506" y="2319337"/>
              <a:ext cx="689612" cy="1123984"/>
            </a:xfrm>
            <a:custGeom>
              <a:avLst/>
              <a:gdLst>
                <a:gd fmla="*/ 689613 w 689612" name="connsiteX0"/>
                <a:gd fmla="*/ 1123985 h 1123984" name="connsiteY0"/>
                <a:gd fmla="*/ 689613 w 689612" name="connsiteX1"/>
                <a:gd fmla="*/ 344806 h 1123984" name="connsiteY1"/>
                <a:gd fmla="*/ 344806 w 689612" name="connsiteX2"/>
                <a:gd fmla="*/ 0 h 1123984" name="connsiteY2"/>
                <a:gd fmla="*/ 0 w 689612" name="connsiteX3"/>
                <a:gd fmla="*/ 344806 h 1123984" name="connsiteY3"/>
                <a:gd fmla="*/ 0 w 689612" name="connsiteX4"/>
                <a:gd fmla="*/ 1099243 h 1123984" name="connsiteY4"/>
                <a:gd fmla="*/ 332268 w 689612" name="connsiteX5"/>
                <a:gd fmla="*/ 969637 h 1123984" name="connsiteY5"/>
                <a:gd fmla="*/ 689613 w 689612" name="connsiteX6"/>
                <a:gd fmla="*/ 1123985 h 11239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23984" w="689612">
                  <a:moveTo>
                    <a:pt x="689613" y="1123985"/>
                  </a:moveTo>
                  <a:lnTo>
                    <a:pt x="689613" y="344806"/>
                  </a:lnTo>
                  <a:cubicBezTo>
                    <a:pt x="689613" y="154390"/>
                    <a:pt x="535223" y="0"/>
                    <a:pt x="344806" y="0"/>
                  </a:cubicBezTo>
                  <a:cubicBezTo>
                    <a:pt x="154390" y="0"/>
                    <a:pt x="0" y="154390"/>
                    <a:pt x="0" y="344806"/>
                  </a:cubicBezTo>
                  <a:lnTo>
                    <a:pt x="0" y="1099243"/>
                  </a:lnTo>
                  <a:cubicBezTo>
                    <a:pt x="90862" y="1015528"/>
                    <a:pt x="208054" y="969637"/>
                    <a:pt x="332268" y="969637"/>
                  </a:cubicBezTo>
                  <a:cubicBezTo>
                    <a:pt x="467098" y="969637"/>
                    <a:pt x="597079" y="1025851"/>
                    <a:pt x="689613" y="1123985"/>
                  </a:cubicBezTo>
                  <a:close/>
                </a:path>
              </a:pathLst>
            </a:custGeom>
            <a:solidFill>
              <a:srgbClr val="2196F3"/>
            </a:solidFill>
            <a:ln cap="flat" w="4170">
              <a:noFill/>
              <a:prstDash val="solid"/>
              <a:miter/>
            </a:ln>
          </p:spPr>
          <p:txBody>
            <a:bodyPr anchor="ctr" rtlCol="0"/>
            <a:lstStyle/>
            <a:p>
              <a:endParaRPr lang="es-ES"/>
            </a:p>
          </p:txBody>
        </p:sp>
        <p:sp>
          <p:nvSpPr>
            <p:cNvPr id="8" name="Freeform: Shape 7">
              <a:extLst>
                <a:ext uri="{FF2B5EF4-FFF2-40B4-BE49-F238E27FC236}">
                  <a16:creationId xmlns:a16="http://schemas.microsoft.com/office/drawing/2014/main" id="{057EEC99-8802-42BB-A4BE-7B27222272F2}"/>
                </a:ext>
              </a:extLst>
            </p:cNvPr>
            <p:cNvSpPr/>
            <p:nvPr/>
          </p:nvSpPr>
          <p:spPr>
            <a:xfrm>
              <a:off x="6829496" y="2319337"/>
              <a:ext cx="689612" cy="555284"/>
            </a:xfrm>
            <a:custGeom>
              <a:avLst/>
              <a:gdLst>
                <a:gd fmla="*/ 689613 w 689612" name="connsiteX0"/>
                <a:gd fmla="*/ 555284 h 555284" name="connsiteY0"/>
                <a:gd fmla="*/ 689613 w 689612" name="connsiteX1"/>
                <a:gd fmla="*/ 344806 h 555284" name="connsiteY1"/>
                <a:gd fmla="*/ 344806 w 689612" name="connsiteX2"/>
                <a:gd fmla="*/ 0 h 555284" name="connsiteY2"/>
                <a:gd fmla="*/ 0 w 689612" name="connsiteX3"/>
                <a:gd fmla="*/ 344806 h 555284" name="connsiteY3"/>
                <a:gd fmla="*/ 0 w 689612" name="connsiteX4"/>
                <a:gd fmla="*/ 555284 h 555284" name="connsiteY4"/>
                <a:gd fmla="*/ 344806 w 689612" name="connsiteX5"/>
                <a:gd fmla="*/ 413768 h 555284" name="connsiteY5"/>
                <a:gd fmla="*/ 689613 w 689612" name="connsiteX6"/>
                <a:gd fmla="*/ 555284 h 5552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555284" w="689612">
                  <a:moveTo>
                    <a:pt x="689613" y="555284"/>
                  </a:moveTo>
                  <a:lnTo>
                    <a:pt x="689613" y="344806"/>
                  </a:lnTo>
                  <a:cubicBezTo>
                    <a:pt x="689613" y="154390"/>
                    <a:pt x="535223" y="0"/>
                    <a:pt x="344806" y="0"/>
                  </a:cubicBezTo>
                  <a:cubicBezTo>
                    <a:pt x="154390" y="0"/>
                    <a:pt x="0" y="154390"/>
                    <a:pt x="0" y="344806"/>
                  </a:cubicBezTo>
                  <a:lnTo>
                    <a:pt x="0" y="555284"/>
                  </a:lnTo>
                  <a:cubicBezTo>
                    <a:pt x="91531" y="465091"/>
                    <a:pt x="215953" y="413768"/>
                    <a:pt x="344806" y="413768"/>
                  </a:cubicBezTo>
                  <a:cubicBezTo>
                    <a:pt x="473659" y="413768"/>
                    <a:pt x="598082" y="465091"/>
                    <a:pt x="689613" y="555284"/>
                  </a:cubicBezTo>
                  <a:close/>
                </a:path>
              </a:pathLst>
            </a:custGeom>
            <a:solidFill>
              <a:srgbClr val="2196F3"/>
            </a:solidFill>
            <a:ln cap="flat" w="4170">
              <a:noFill/>
              <a:prstDash val="solid"/>
              <a:miter/>
            </a:ln>
          </p:spPr>
          <p:txBody>
            <a:bodyPr anchor="ctr" rtlCol="0"/>
            <a:lstStyle/>
            <a:p>
              <a:endParaRPr lang="es-ES"/>
            </a:p>
          </p:txBody>
        </p:sp>
        <p:sp>
          <p:nvSpPr>
            <p:cNvPr id="9" name="Freeform: Shape 8">
              <a:extLst>
                <a:ext uri="{FF2B5EF4-FFF2-40B4-BE49-F238E27FC236}">
                  <a16:creationId xmlns:a16="http://schemas.microsoft.com/office/drawing/2014/main" id="{9D2FC4A2-A1C0-4457-85BE-E656C1998146}"/>
                </a:ext>
              </a:extLst>
            </p:cNvPr>
            <p:cNvSpPr/>
            <p:nvPr/>
          </p:nvSpPr>
          <p:spPr>
            <a:xfrm>
              <a:off x="6829496" y="3573763"/>
              <a:ext cx="689612" cy="1658664"/>
            </a:xfrm>
            <a:custGeom>
              <a:avLst/>
              <a:gdLst>
                <a:gd fmla="*/ 0 w 689612" name="connsiteX0"/>
                <a:gd fmla="*/ 0 h 1658664" name="connsiteY0"/>
                <a:gd fmla="*/ 0 w 689612" name="connsiteX1"/>
                <a:gd fmla="*/ 1313858 h 1658664" name="connsiteY1"/>
                <a:gd fmla="*/ 344806 w 689612" name="connsiteX2"/>
                <a:gd fmla="*/ 1658665 h 1658664" name="connsiteY2"/>
                <a:gd fmla="*/ 689613 w 689612" name="connsiteX3"/>
                <a:gd fmla="*/ 1313858 h 1658664" name="connsiteY3"/>
                <a:gd fmla="*/ 689613 w 689612" name="connsiteX4"/>
                <a:gd fmla="*/ 0 h 1658664" name="connsiteY4"/>
                <a:gd fmla="*/ 344806 w 689612" name="connsiteX5"/>
                <a:gd fmla="*/ 141517 h 1658664" name="connsiteY5"/>
                <a:gd fmla="*/ 0 w 689612" name="connsiteX6"/>
                <a:gd fmla="*/ 0 h 165866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658664" w="689612">
                  <a:moveTo>
                    <a:pt x="0" y="0"/>
                  </a:moveTo>
                  <a:lnTo>
                    <a:pt x="0" y="1313858"/>
                  </a:lnTo>
                  <a:cubicBezTo>
                    <a:pt x="0" y="1504275"/>
                    <a:pt x="154390" y="1658665"/>
                    <a:pt x="344806" y="1658665"/>
                  </a:cubicBezTo>
                  <a:cubicBezTo>
                    <a:pt x="535223" y="1658665"/>
                    <a:pt x="689613" y="1504275"/>
                    <a:pt x="689613" y="1313858"/>
                  </a:cubicBezTo>
                  <a:lnTo>
                    <a:pt x="689613" y="0"/>
                  </a:lnTo>
                  <a:cubicBezTo>
                    <a:pt x="598082" y="90193"/>
                    <a:pt x="473659" y="141517"/>
                    <a:pt x="344806" y="141517"/>
                  </a:cubicBezTo>
                  <a:cubicBezTo>
                    <a:pt x="215953" y="141517"/>
                    <a:pt x="91531" y="90193"/>
                    <a:pt x="0" y="0"/>
                  </a:cubicBezTo>
                  <a:close/>
                </a:path>
              </a:pathLst>
            </a:custGeom>
            <a:solidFill>
              <a:srgbClr val="093371"/>
            </a:solidFill>
            <a:ln cap="flat" w="4170">
              <a:noFill/>
              <a:prstDash val="solid"/>
              <a:miter/>
            </a:ln>
          </p:spPr>
          <p:txBody>
            <a:bodyPr anchor="ctr" rtlCol="0"/>
            <a:lstStyle/>
            <a:p>
              <a:endParaRPr lang="es-ES"/>
            </a:p>
          </p:txBody>
        </p:sp>
        <p:sp>
          <p:nvSpPr>
            <p:cNvPr id="10" name="Freeform: Shape 9">
              <a:extLst>
                <a:ext uri="{FF2B5EF4-FFF2-40B4-BE49-F238E27FC236}">
                  <a16:creationId xmlns:a16="http://schemas.microsoft.com/office/drawing/2014/main" id="{4F8BBD9B-316B-44F7-886D-18CC7F4D7FBD}"/>
                </a:ext>
              </a:extLst>
            </p:cNvPr>
            <p:cNvSpPr/>
            <p:nvPr/>
          </p:nvSpPr>
          <p:spPr>
            <a:xfrm>
              <a:off x="6725009" y="2774899"/>
              <a:ext cx="898586" cy="898586"/>
            </a:xfrm>
            <a:custGeom>
              <a:avLst/>
              <a:gdLst>
                <a:gd fmla="*/ 778761 w 898586" name="connsiteX0"/>
                <a:gd fmla="*/ 143899 h 898586" name="connsiteY0"/>
                <a:gd fmla="*/ 449293 w 898586" name="connsiteX1"/>
                <a:gd fmla="*/ 0 h 898586" name="connsiteY1"/>
                <a:gd fmla="*/ 119825 w 898586" name="connsiteX2"/>
                <a:gd fmla="*/ 143899 h 898586" name="connsiteY2"/>
                <a:gd fmla="*/ 0 w 898586" name="connsiteX3"/>
                <a:gd fmla="*/ 449293 h 898586" name="connsiteY3"/>
                <a:gd fmla="*/ 119825 w 898586" name="connsiteX4"/>
                <a:gd fmla="*/ 754687 h 898586" name="connsiteY4"/>
                <a:gd fmla="*/ 449293 w 898586" name="connsiteX5"/>
                <a:gd fmla="*/ 898586 h 898586" name="connsiteY5"/>
                <a:gd fmla="*/ 778761 w 898586" name="connsiteX6"/>
                <a:gd fmla="*/ 754687 h 898586" name="connsiteY6"/>
                <a:gd fmla="*/ 898586 w 898586" name="connsiteX7"/>
                <a:gd fmla="*/ 449293 h 898586" name="connsiteY7"/>
                <a:gd fmla="*/ 778761 w 898586" name="connsiteX8"/>
                <a:gd fmla="*/ 143899 h 898586"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898586" w="898586">
                  <a:moveTo>
                    <a:pt x="778761" y="143899"/>
                  </a:move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ubicBezTo>
                    <a:pt x="898586" y="335653"/>
                    <a:pt x="856039" y="227196"/>
                    <a:pt x="778761" y="143899"/>
                  </a:cubicBezTo>
                  <a:close/>
                </a:path>
              </a:pathLst>
            </a:custGeom>
            <a:solidFill>
              <a:srgbClr val="093371"/>
            </a:solidFill>
            <a:ln cap="flat" w="4170">
              <a:noFill/>
              <a:prstDash val="solid"/>
              <a:miter/>
            </a:ln>
          </p:spPr>
          <p:txBody>
            <a:bodyPr anchor="ctr" rtlCol="0"/>
            <a:lstStyle/>
            <a:p>
              <a:endParaRPr lang="es-ES"/>
            </a:p>
          </p:txBody>
        </p:sp>
        <p:sp>
          <p:nvSpPr>
            <p:cNvPr id="11" name="Freeform: Shape 10">
              <a:extLst>
                <a:ext uri="{FF2B5EF4-FFF2-40B4-BE49-F238E27FC236}">
                  <a16:creationId xmlns:a16="http://schemas.microsoft.com/office/drawing/2014/main" id="{DADE8CC8-CE3E-41D2-B2CD-25BC18451474}"/>
                </a:ext>
              </a:extLst>
            </p:cNvPr>
            <p:cNvSpPr/>
            <p:nvPr/>
          </p:nvSpPr>
          <p:spPr>
            <a:xfrm>
              <a:off x="5655065" y="3765433"/>
              <a:ext cx="898586" cy="898586"/>
            </a:xfrm>
            <a:custGeom>
              <a:avLst/>
              <a:gdLst>
                <a:gd fmla="*/ 898586 w 898586" name="connsiteX0"/>
                <a:gd fmla="*/ 449293 h 898586" name="connsiteY0"/>
                <a:gd fmla="*/ 778761 w 898586" name="connsiteX1"/>
                <a:gd fmla="*/ 143899 h 898586" name="connsiteY1"/>
                <a:gd fmla="*/ 449293 w 898586" name="connsiteX2"/>
                <a:gd fmla="*/ 0 h 898586" name="connsiteY2"/>
                <a:gd fmla="*/ 119825 w 898586" name="connsiteX3"/>
                <a:gd fmla="*/ 143899 h 898586" name="connsiteY3"/>
                <a:gd fmla="*/ 0 w 898586" name="connsiteX4"/>
                <a:gd fmla="*/ 449293 h 898586" name="connsiteY4"/>
                <a:gd fmla="*/ 119825 w 898586" name="connsiteX5"/>
                <a:gd fmla="*/ 754687 h 898586" name="connsiteY5"/>
                <a:gd fmla="*/ 449293 w 898586" name="connsiteX6"/>
                <a:gd fmla="*/ 898586 h 898586" name="connsiteY6"/>
                <a:gd fmla="*/ 778761 w 898586" name="connsiteX7"/>
                <a:gd fmla="*/ 754687 h 898586" name="connsiteY7"/>
                <a:gd fmla="*/ 898586 w 898586" name="connsiteX8"/>
                <a:gd fmla="*/ 449293 h 898586" name="connsiteY8"/>
                <a:gd fmla="*/ 450129 w 898586" name="connsiteX9"/>
                <a:gd fmla="*/ 681170 h 898586" name="connsiteY9"/>
                <a:gd fmla="*/ 218252 w 898586" name="connsiteX10"/>
                <a:gd fmla="*/ 449293 h 898586" name="connsiteY10"/>
                <a:gd fmla="*/ 450129 w 898586" name="connsiteX11"/>
                <a:gd fmla="*/ 217416 h 898586" name="connsiteY11"/>
                <a:gd fmla="*/ 682006 w 898586" name="connsiteX12"/>
                <a:gd fmla="*/ 449293 h 898586" name="connsiteY12"/>
                <a:gd fmla="*/ 450129 w 898586" name="connsiteX13"/>
                <a:gd fmla="*/ 681170 h 898586"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898586" w="898586">
                  <a:moveTo>
                    <a:pt x="898586" y="449293"/>
                  </a:moveTo>
                  <a:cubicBezTo>
                    <a:pt x="898586" y="335653"/>
                    <a:pt x="856039" y="227196"/>
                    <a:pt x="778761" y="143899"/>
                  </a:cubicBez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lose/>
                  <a:moveTo>
                    <a:pt x="450129" y="681170"/>
                  </a:moveTo>
                  <a:cubicBezTo>
                    <a:pt x="322070" y="681170"/>
                    <a:pt x="218252" y="577352"/>
                    <a:pt x="218252" y="449293"/>
                  </a:cubicBezTo>
                  <a:cubicBezTo>
                    <a:pt x="218252" y="321234"/>
                    <a:pt x="322070" y="217416"/>
                    <a:pt x="450129" y="217416"/>
                  </a:cubicBezTo>
                  <a:cubicBezTo>
                    <a:pt x="578188" y="217416"/>
                    <a:pt x="682006" y="321234"/>
                    <a:pt x="682006" y="449293"/>
                  </a:cubicBezTo>
                  <a:cubicBezTo>
                    <a:pt x="682006" y="577352"/>
                    <a:pt x="578188" y="681170"/>
                    <a:pt x="450129" y="681170"/>
                  </a:cubicBezTo>
                  <a:close/>
                </a:path>
              </a:pathLst>
            </a:custGeom>
            <a:solidFill>
              <a:srgbClr val="093371"/>
            </a:solidFill>
            <a:ln cap="flat" w="4170">
              <a:noFill/>
              <a:prstDash val="solid"/>
              <a:miter/>
            </a:ln>
          </p:spPr>
          <p:txBody>
            <a:bodyPr anchor="ctr" rtlCol="0"/>
            <a:lstStyle/>
            <a:p>
              <a:endParaRPr lang="es-ES"/>
            </a:p>
          </p:txBody>
        </p:sp>
        <p:sp>
          <p:nvSpPr>
            <p:cNvPr id="12" name="Freeform: Shape 11">
              <a:extLst>
                <a:ext uri="{FF2B5EF4-FFF2-40B4-BE49-F238E27FC236}">
                  <a16:creationId xmlns:a16="http://schemas.microsoft.com/office/drawing/2014/main" id="{0E78B969-053F-47FA-8400-EE5E76CFFBEA}"/>
                </a:ext>
              </a:extLst>
            </p:cNvPr>
            <p:cNvSpPr/>
            <p:nvPr/>
          </p:nvSpPr>
          <p:spPr>
            <a:xfrm>
              <a:off x="5759552" y="4564297"/>
              <a:ext cx="689612" cy="668130"/>
            </a:xfrm>
            <a:custGeom>
              <a:avLst/>
              <a:gdLst>
                <a:gd fmla="*/ 0 w 689612" name="connsiteX0"/>
                <a:gd fmla="*/ 0 h 668130" name="connsiteY0"/>
                <a:gd fmla="*/ 0 w 689612" name="connsiteX1"/>
                <a:gd fmla="*/ 323324 h 668130" name="connsiteY1"/>
                <a:gd fmla="*/ 344806 w 689612" name="connsiteX2"/>
                <a:gd fmla="*/ 668130 h 668130" name="connsiteY2"/>
                <a:gd fmla="*/ 689613 w 689612" name="connsiteX3"/>
                <a:gd fmla="*/ 323324 h 668130" name="connsiteY3"/>
                <a:gd fmla="*/ 689613 w 689612" name="connsiteX4"/>
                <a:gd fmla="*/ 0 h 668130" name="connsiteY4"/>
                <a:gd fmla="*/ 344806 w 689612" name="connsiteX5"/>
                <a:gd fmla="*/ 141517 h 668130" name="connsiteY5"/>
                <a:gd fmla="*/ 0 w 689612" name="connsiteX6"/>
                <a:gd fmla="*/ 0 h 66813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68130" w="689612">
                  <a:moveTo>
                    <a:pt x="0" y="0"/>
                  </a:moveTo>
                  <a:lnTo>
                    <a:pt x="0" y="323324"/>
                  </a:lnTo>
                  <a:cubicBezTo>
                    <a:pt x="0" y="513740"/>
                    <a:pt x="154390" y="668130"/>
                    <a:pt x="344806" y="668130"/>
                  </a:cubicBezTo>
                  <a:cubicBezTo>
                    <a:pt x="535223" y="668130"/>
                    <a:pt x="689613" y="513740"/>
                    <a:pt x="689613" y="323324"/>
                  </a:cubicBezTo>
                  <a:lnTo>
                    <a:pt x="689613" y="0"/>
                  </a:lnTo>
                  <a:cubicBezTo>
                    <a:pt x="598082" y="90193"/>
                    <a:pt x="473659" y="141517"/>
                    <a:pt x="344806" y="141517"/>
                  </a:cubicBezTo>
                  <a:cubicBezTo>
                    <a:pt x="215953" y="141517"/>
                    <a:pt x="91530" y="90193"/>
                    <a:pt x="0" y="0"/>
                  </a:cubicBezTo>
                  <a:close/>
                </a:path>
              </a:pathLst>
            </a:custGeom>
            <a:solidFill>
              <a:srgbClr val="093371"/>
            </a:solidFill>
            <a:ln cap="flat" w="4170">
              <a:noFill/>
              <a:prstDash val="solid"/>
              <a:miter/>
            </a:ln>
          </p:spPr>
          <p:txBody>
            <a:bodyPr anchor="ctr" rtlCol="0"/>
            <a:lstStyle/>
            <a:p>
              <a:endParaRPr lang="es-ES"/>
            </a:p>
          </p:txBody>
        </p:sp>
        <p:sp>
          <p:nvSpPr>
            <p:cNvPr id="13" name="Freeform: Shape 12">
              <a:extLst>
                <a:ext uri="{FF2B5EF4-FFF2-40B4-BE49-F238E27FC236}">
                  <a16:creationId xmlns:a16="http://schemas.microsoft.com/office/drawing/2014/main" id="{57624960-0A34-4BF0-84E2-63D257DD1E61}"/>
                </a:ext>
              </a:extLst>
            </p:cNvPr>
            <p:cNvSpPr/>
            <p:nvPr/>
          </p:nvSpPr>
          <p:spPr>
            <a:xfrm>
              <a:off x="5759552" y="2319337"/>
              <a:ext cx="689612" cy="1545818"/>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rgbClr val="2196F3"/>
            </a:solidFill>
            <a:ln cap="flat" w="4170">
              <a:noFill/>
              <a:prstDash val="solid"/>
              <a:miter/>
            </a:ln>
          </p:spPr>
          <p:txBody>
            <a:bodyPr anchor="ctr" rtlCol="0"/>
            <a:lstStyle/>
            <a:p>
              <a:endParaRPr lang="es-ES"/>
            </a:p>
          </p:txBody>
        </p:sp>
        <p:sp>
          <p:nvSpPr>
            <p:cNvPr id="14" name="Freeform: Shape 13">
              <a:extLst>
                <a:ext uri="{FF2B5EF4-FFF2-40B4-BE49-F238E27FC236}">
                  <a16:creationId xmlns:a16="http://schemas.microsoft.com/office/drawing/2014/main" id="{C814655A-6E1F-4548-BABD-F2C410EC4E30}"/>
                </a:ext>
              </a:extLst>
            </p:cNvPr>
            <p:cNvSpPr/>
            <p:nvPr/>
          </p:nvSpPr>
          <p:spPr>
            <a:xfrm rot="20803200">
              <a:off x="5873227" y="3982886"/>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lang="es-ES"/>
            </a:p>
          </p:txBody>
        </p:sp>
        <p:grpSp>
          <p:nvGrpSpPr>
            <p:cNvPr id="16" name="Group 15">
              <a:extLst>
                <a:ext uri="{FF2B5EF4-FFF2-40B4-BE49-F238E27FC236}">
                  <a16:creationId xmlns:a16="http://schemas.microsoft.com/office/drawing/2014/main" id="{E3AAD152-074E-4AC3-BA9E-F9F0CBC2CD03}"/>
                </a:ext>
              </a:extLst>
            </p:cNvPr>
            <p:cNvGrpSpPr/>
            <p:nvPr/>
          </p:nvGrpSpPr>
          <p:grpSpPr>
            <a:xfrm>
              <a:off x="4531194" y="3289250"/>
              <a:ext cx="978408" cy="978363"/>
              <a:chOff x="4531194" y="3289250"/>
              <a:chExt cx="978408" cy="978363"/>
            </a:xfrm>
          </p:grpSpPr>
          <p:sp>
            <p:nvSpPr>
              <p:cNvPr id="7" name="Freeform: Shape 6">
                <a:extLst>
                  <a:ext uri="{FF2B5EF4-FFF2-40B4-BE49-F238E27FC236}">
                    <a16:creationId xmlns:a16="http://schemas.microsoft.com/office/drawing/2014/main" id="{D340A966-8CA6-4359-BA79-817695B206DC}"/>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57" name="Freeform: Shape 56">
                <a:extLst>
                  <a:ext uri="{FF2B5EF4-FFF2-40B4-BE49-F238E27FC236}">
                    <a16:creationId xmlns:a16="http://schemas.microsoft.com/office/drawing/2014/main" id="{5EB4D474-9848-4B7F-95CB-3A0031A15DC5}"/>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56" name="Freeform: Shape 55">
                <a:extLst>
                  <a:ext uri="{FF2B5EF4-FFF2-40B4-BE49-F238E27FC236}">
                    <a16:creationId xmlns:a16="http://schemas.microsoft.com/office/drawing/2014/main" id="{E8354B68-35BF-4CED-944A-307A4334695F}"/>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grpSp>
      <p:sp>
        <p:nvSpPr>
          <p:cNvPr id="62" name="Rectangle: Rounded Corners 61">
            <a:extLst>
              <a:ext uri="{FF2B5EF4-FFF2-40B4-BE49-F238E27FC236}">
                <a16:creationId xmlns:a16="http://schemas.microsoft.com/office/drawing/2014/main" id="{DE655C81-90B6-41B0-BEFA-4A9B0655DB31}"/>
              </a:ext>
            </a:extLst>
          </p:cNvPr>
          <p:cNvSpPr/>
          <p:nvPr/>
        </p:nvSpPr>
        <p:spPr>
          <a:xfrm>
            <a:off x="2290289" y="2324034"/>
            <a:ext cx="689612" cy="2917872"/>
          </a:xfrm>
          <a:prstGeom prst="roundRect">
            <a:avLst>
              <a:gd fmla="val 50000" name="adj"/>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83" name="Freeform: Shape 82">
            <a:extLst>
              <a:ext uri="{FF2B5EF4-FFF2-40B4-BE49-F238E27FC236}">
                <a16:creationId xmlns:a16="http://schemas.microsoft.com/office/drawing/2014/main" id="{B9A5E2DE-CB23-4230-8AD1-47C942D9942A}"/>
              </a:ext>
            </a:extLst>
          </p:cNvPr>
          <p:cNvSpPr/>
          <p:nvPr/>
        </p:nvSpPr>
        <p:spPr>
          <a:xfrm flipV="1">
            <a:off x="2280723" y="4637833"/>
            <a:ext cx="689612" cy="604072"/>
          </a:xfrm>
          <a:custGeom>
            <a:avLst/>
            <a:gdLst>
              <a:gd fmla="*/ 689612 w 689612" name="connsiteX0"/>
              <a:gd fmla="*/ 604072 h 604072" name="connsiteY0"/>
              <a:gd fmla="*/ 689612 w 689612" name="connsiteX1"/>
              <a:gd fmla="*/ 344806 h 604072" name="connsiteY1"/>
              <a:gd fmla="*/ 344806 w 689612" name="connsiteX2"/>
              <a:gd fmla="*/ 0 h 604072" name="connsiteY2"/>
              <a:gd fmla="*/ 0 w 689612" name="connsiteX3"/>
              <a:gd fmla="*/ 344806 h 604072" name="connsiteY3"/>
              <a:gd fmla="*/ 0 w 689612" name="connsiteX4"/>
              <a:gd fmla="*/ 601927 h 604072" name="connsiteY4"/>
              <a:gd fmla="*/ 73780 w 689612" name="connsiteX5"/>
              <a:gd fmla="*/ 541324 h 604072" name="connsiteY5"/>
              <a:gd fmla="*/ 344830 w 689612" name="connsiteX6"/>
              <a:gd fmla="*/ 459485 h 604072" name="connsiteY6"/>
              <a:gd fmla="*/ 626899 w 689612" name="connsiteX7"/>
              <a:gd fmla="*/ 549675 h 60407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04072" w="689612">
                <a:moveTo>
                  <a:pt x="689612" y="604072"/>
                </a:moveTo>
                <a:lnTo>
                  <a:pt x="689612" y="344806"/>
                </a:lnTo>
                <a:cubicBezTo>
                  <a:pt x="689612" y="154375"/>
                  <a:pt x="535237" y="0"/>
                  <a:pt x="344806" y="0"/>
                </a:cubicBezTo>
                <a:cubicBezTo>
                  <a:pt x="154375" y="0"/>
                  <a:pt x="0" y="154375"/>
                  <a:pt x="0" y="344806"/>
                </a:cubicBezTo>
                <a:lnTo>
                  <a:pt x="0" y="601927"/>
                </a:lnTo>
                <a:lnTo>
                  <a:pt x="73780" y="541324"/>
                </a:lnTo>
                <a:cubicBezTo>
                  <a:pt x="153418" y="488076"/>
                  <a:pt x="246948" y="459485"/>
                  <a:pt x="344830" y="459485"/>
                </a:cubicBezTo>
                <a:cubicBezTo>
                  <a:pt x="442712" y="459485"/>
                  <a:pt x="543614" y="491609"/>
                  <a:pt x="626899" y="549675"/>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lang="es-ES"/>
          </a:p>
        </p:txBody>
      </p:sp>
      <p:sp>
        <p:nvSpPr>
          <p:cNvPr id="96" name="Freeform: Shape 95">
            <a:extLst>
              <a:ext uri="{FF2B5EF4-FFF2-40B4-BE49-F238E27FC236}">
                <a16:creationId xmlns:a16="http://schemas.microsoft.com/office/drawing/2014/main" id="{06ABCBDE-190D-4486-A0CE-19D08883D279}"/>
              </a:ext>
            </a:extLst>
          </p:cNvPr>
          <p:cNvSpPr/>
          <p:nvPr/>
        </p:nvSpPr>
        <p:spPr>
          <a:xfrm>
            <a:off x="3375362" y="2335745"/>
            <a:ext cx="689612" cy="1545818"/>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chemeClr val="accent1"/>
          </a:solidFill>
          <a:ln cap="flat" w="4170">
            <a:noFill/>
            <a:prstDash val="solid"/>
            <a:miter/>
          </a:ln>
        </p:spPr>
        <p:txBody>
          <a:bodyPr anchor="ctr" rtlCol="0"/>
          <a:lstStyle/>
          <a:p>
            <a:endParaRPr lang="es-ES"/>
          </a:p>
        </p:txBody>
      </p:sp>
      <p:sp>
        <p:nvSpPr>
          <p:cNvPr id="97" name="Freeform: Shape 96">
            <a:extLst>
              <a:ext uri="{FF2B5EF4-FFF2-40B4-BE49-F238E27FC236}">
                <a16:creationId xmlns:a16="http://schemas.microsoft.com/office/drawing/2014/main" id="{A1C3FF28-AAA1-41DF-8C1D-F15EE8536008}"/>
              </a:ext>
            </a:extLst>
          </p:cNvPr>
          <p:cNvSpPr/>
          <p:nvPr/>
        </p:nvSpPr>
        <p:spPr>
          <a:xfrm>
            <a:off x="2291206" y="4118134"/>
            <a:ext cx="689612" cy="1115626"/>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lang="es-ES"/>
          </a:p>
        </p:txBody>
      </p:sp>
      <p:grpSp>
        <p:nvGrpSpPr>
          <p:cNvPr id="20" name="Group 19">
            <a:extLst>
              <a:ext uri="{FF2B5EF4-FFF2-40B4-BE49-F238E27FC236}">
                <a16:creationId xmlns:a16="http://schemas.microsoft.com/office/drawing/2014/main" id="{4223F91B-24BC-4578-A720-5CCD71185B09}"/>
              </a:ext>
            </a:extLst>
          </p:cNvPr>
          <p:cNvGrpSpPr/>
          <p:nvPr/>
        </p:nvGrpSpPr>
        <p:grpSpPr>
          <a:xfrm>
            <a:off x="3234171" y="3721508"/>
            <a:ext cx="978408" cy="978363"/>
            <a:chOff x="8796505" y="3722587"/>
            <a:chExt cx="978408" cy="978363"/>
          </a:xfrm>
        </p:grpSpPr>
        <p:grpSp>
          <p:nvGrpSpPr>
            <p:cNvPr id="89" name="Group 88">
              <a:extLst>
                <a:ext uri="{FF2B5EF4-FFF2-40B4-BE49-F238E27FC236}">
                  <a16:creationId xmlns:a16="http://schemas.microsoft.com/office/drawing/2014/main" id="{6C96F819-3FCA-42E1-8D5E-C37C05B054AC}"/>
                </a:ext>
              </a:extLst>
            </p:cNvPr>
            <p:cNvGrpSpPr/>
            <p:nvPr/>
          </p:nvGrpSpPr>
          <p:grpSpPr>
            <a:xfrm>
              <a:off x="8796505" y="3722587"/>
              <a:ext cx="978408" cy="978363"/>
              <a:chOff x="4531194" y="3289250"/>
              <a:chExt cx="978408" cy="978363"/>
            </a:xfrm>
          </p:grpSpPr>
          <p:sp>
            <p:nvSpPr>
              <p:cNvPr id="90" name="Freeform: Shape 89">
                <a:extLst>
                  <a:ext uri="{FF2B5EF4-FFF2-40B4-BE49-F238E27FC236}">
                    <a16:creationId xmlns:a16="http://schemas.microsoft.com/office/drawing/2014/main" id="{8A2B1583-F802-4B55-B761-5C7FE1D4CC0C}"/>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91" name="Freeform: Shape 90">
                <a:extLst>
                  <a:ext uri="{FF2B5EF4-FFF2-40B4-BE49-F238E27FC236}">
                    <a16:creationId xmlns:a16="http://schemas.microsoft.com/office/drawing/2014/main" id="{B3CC4BB4-E38D-47BF-A861-9360E0F58DEB}"/>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92" name="Freeform: Shape 91">
                <a:extLst>
                  <a:ext uri="{FF2B5EF4-FFF2-40B4-BE49-F238E27FC236}">
                    <a16:creationId xmlns:a16="http://schemas.microsoft.com/office/drawing/2014/main" id="{AF75AD77-DBF8-4CAE-AFB0-B78AEB31D562}"/>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
          <p:nvSpPr>
            <p:cNvPr id="99" name="Freeform: Shape 98">
              <a:extLst>
                <a:ext uri="{FF2B5EF4-FFF2-40B4-BE49-F238E27FC236}">
                  <a16:creationId xmlns:a16="http://schemas.microsoft.com/office/drawing/2014/main" id="{FF6136CD-580E-48C9-8667-3BC33FC5D901}"/>
                </a:ext>
              </a:extLst>
            </p:cNvPr>
            <p:cNvSpPr/>
            <p:nvPr/>
          </p:nvSpPr>
          <p:spPr>
            <a:xfrm rot="20803200">
              <a:off x="9053832" y="3979891"/>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lang="es-ES"/>
            </a:p>
          </p:txBody>
        </p:sp>
      </p:grpSp>
      <p:grpSp>
        <p:nvGrpSpPr>
          <p:cNvPr id="84" name="Group 83">
            <a:extLst>
              <a:ext uri="{FF2B5EF4-FFF2-40B4-BE49-F238E27FC236}">
                <a16:creationId xmlns:a16="http://schemas.microsoft.com/office/drawing/2014/main" id="{31C1E56F-02C0-4B40-B307-A9A39CF7916F}"/>
              </a:ext>
            </a:extLst>
          </p:cNvPr>
          <p:cNvGrpSpPr/>
          <p:nvPr/>
        </p:nvGrpSpPr>
        <p:grpSpPr>
          <a:xfrm>
            <a:off x="2132535" y="3292261"/>
            <a:ext cx="978408" cy="978363"/>
            <a:chOff x="4531194" y="3289250"/>
            <a:chExt cx="978408" cy="978363"/>
          </a:xfrm>
        </p:grpSpPr>
        <p:sp>
          <p:nvSpPr>
            <p:cNvPr id="85" name="Freeform: Shape 84">
              <a:extLst>
                <a:ext uri="{FF2B5EF4-FFF2-40B4-BE49-F238E27FC236}">
                  <a16:creationId xmlns:a16="http://schemas.microsoft.com/office/drawing/2014/main" id="{FAC6A938-48BB-4401-B38C-3011C544B642}"/>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86" name="Freeform: Shape 85">
              <a:extLst>
                <a:ext uri="{FF2B5EF4-FFF2-40B4-BE49-F238E27FC236}">
                  <a16:creationId xmlns:a16="http://schemas.microsoft.com/office/drawing/2014/main" id="{5F15D1CE-0086-4692-88AC-9107695269C3}"/>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87" name="Freeform: Shape 86">
              <a:extLst>
                <a:ext uri="{FF2B5EF4-FFF2-40B4-BE49-F238E27FC236}">
                  <a16:creationId xmlns:a16="http://schemas.microsoft.com/office/drawing/2014/main" id="{46E08240-80D5-4CF0-A7F7-F94B542D8C4F}"/>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
        <p:nvSpPr>
          <p:cNvPr id="66" name="Freeform: Shape 65">
            <a:extLst>
              <a:ext uri="{FF2B5EF4-FFF2-40B4-BE49-F238E27FC236}">
                <a16:creationId xmlns:a16="http://schemas.microsoft.com/office/drawing/2014/main" id="{AA9061F1-A674-4B23-BD45-AE50F6BD6498}"/>
              </a:ext>
            </a:extLst>
          </p:cNvPr>
          <p:cNvSpPr/>
          <p:nvPr/>
        </p:nvSpPr>
        <p:spPr>
          <a:xfrm>
            <a:off x="4452920" y="2306637"/>
            <a:ext cx="689612" cy="1040255"/>
          </a:xfrm>
          <a:custGeom>
            <a:avLst/>
            <a:gdLst>
              <a:gd fmla="*/ 344806 w 689612" name="connsiteX0"/>
              <a:gd fmla="*/ 0 h 1040255" name="connsiteY0"/>
              <a:gd fmla="*/ 689612 w 689612" name="connsiteX1"/>
              <a:gd fmla="*/ 344806 h 1040255" name="connsiteY1"/>
              <a:gd fmla="*/ 689612 w 689612" name="connsiteX2"/>
              <a:gd fmla="*/ 1040255 h 1040255" name="connsiteY2"/>
              <a:gd fmla="*/ 627576 w 689612" name="connsiteX3"/>
              <a:gd fmla="*/ 985933 h 1040255" name="connsiteY3"/>
              <a:gd fmla="*/ 344784 w 689612" name="connsiteX4"/>
              <a:gd fmla="*/ 895743 h 1040255" name="connsiteY4"/>
              <a:gd fmla="*/ 73011 w 689612" name="connsiteX5"/>
              <a:gd fmla="*/ 977582 h 1040255" name="connsiteY5"/>
              <a:gd fmla="*/ 0 w 689612" name="connsiteX6"/>
              <a:gd fmla="*/ 1038140 h 1040255" name="connsiteY6"/>
              <a:gd fmla="*/ 0 w 689612" name="connsiteX7"/>
              <a:gd fmla="*/ 344806 h 1040255" name="connsiteY7"/>
              <a:gd fmla="*/ 344806 w 689612" name="connsiteX8"/>
              <a:gd fmla="*/ 0 h 1040255"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040255" w="689612">
                <a:moveTo>
                  <a:pt x="344806" y="0"/>
                </a:moveTo>
                <a:cubicBezTo>
                  <a:pt x="535237" y="0"/>
                  <a:pt x="689612" y="154375"/>
                  <a:pt x="689612" y="344806"/>
                </a:cubicBezTo>
                <a:lnTo>
                  <a:pt x="689612" y="1040255"/>
                </a:lnTo>
                <a:lnTo>
                  <a:pt x="627576" y="985933"/>
                </a:lnTo>
                <a:cubicBezTo>
                  <a:pt x="545496" y="927867"/>
                  <a:pt x="446522" y="895743"/>
                  <a:pt x="344784" y="895743"/>
                </a:cubicBezTo>
                <a:cubicBezTo>
                  <a:pt x="243045" y="895743"/>
                  <a:pt x="151443" y="924335"/>
                  <a:pt x="73011" y="977582"/>
                </a:cubicBezTo>
                <a:lnTo>
                  <a:pt x="0" y="1038140"/>
                </a:lnTo>
                <a:lnTo>
                  <a:pt x="0" y="344806"/>
                </a:lnTo>
                <a:cubicBezTo>
                  <a:pt x="0" y="154375"/>
                  <a:pt x="154375" y="0"/>
                  <a:pt x="344806"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lang="es-ES"/>
          </a:p>
        </p:txBody>
      </p:sp>
      <p:grpSp>
        <p:nvGrpSpPr>
          <p:cNvPr id="73" name="Group 72">
            <a:extLst>
              <a:ext uri="{FF2B5EF4-FFF2-40B4-BE49-F238E27FC236}">
                <a16:creationId xmlns:a16="http://schemas.microsoft.com/office/drawing/2014/main" id="{2CEC6792-5F0C-41A4-BF3D-674448D9314C}"/>
              </a:ext>
            </a:extLst>
          </p:cNvPr>
          <p:cNvGrpSpPr/>
          <p:nvPr/>
        </p:nvGrpSpPr>
        <p:grpSpPr>
          <a:xfrm>
            <a:off x="4308522" y="2734048"/>
            <a:ext cx="978408" cy="978363"/>
            <a:chOff x="4531194" y="3289250"/>
            <a:chExt cx="978408" cy="978363"/>
          </a:xfrm>
        </p:grpSpPr>
        <p:sp>
          <p:nvSpPr>
            <p:cNvPr id="74" name="Freeform: Shape 73">
              <a:extLst>
                <a:ext uri="{FF2B5EF4-FFF2-40B4-BE49-F238E27FC236}">
                  <a16:creationId xmlns:a16="http://schemas.microsoft.com/office/drawing/2014/main" id="{A590D3B1-6EB6-4046-8F53-A852B55C7617}"/>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75" name="Freeform: Shape 74">
              <a:extLst>
                <a:ext uri="{FF2B5EF4-FFF2-40B4-BE49-F238E27FC236}">
                  <a16:creationId xmlns:a16="http://schemas.microsoft.com/office/drawing/2014/main" id="{78D43EED-BEA6-4878-8A9E-CB7798E57DFC}"/>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76" name="Freeform: Shape 75">
              <a:extLst>
                <a:ext uri="{FF2B5EF4-FFF2-40B4-BE49-F238E27FC236}">
                  <a16:creationId xmlns:a16="http://schemas.microsoft.com/office/drawing/2014/main" id="{A7BAE4D7-0116-4063-ABD4-F67AD86BD44C}"/>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
        <p:nvSpPr>
          <p:cNvPr id="38" name="TextBox 37">
            <a:extLst>
              <a:ext uri="{FF2B5EF4-FFF2-40B4-BE49-F238E27FC236}">
                <a16:creationId xmlns:a16="http://schemas.microsoft.com/office/drawing/2014/main" id="{9DD009D4-FF6C-4DDD-BFB8-5AD49C292A31}"/>
              </a:ext>
            </a:extLst>
          </p:cNvPr>
          <p:cNvSpPr txBox="1"/>
          <p:nvPr/>
        </p:nvSpPr>
        <p:spPr>
          <a:xfrm>
            <a:off x="6164768" y="2913406"/>
            <a:ext cx="4540403" cy="830997"/>
          </a:xfrm>
          <a:prstGeom prst="rect">
            <a:avLst/>
          </a:prstGeom>
          <a:noFill/>
        </p:spPr>
        <p:txBody>
          <a:bodyPr rtlCol="0" wrap="square">
            <a:spAutoFit/>
          </a:bodyPr>
          <a:lstStyle/>
          <a:p txid="02e22581abd3791a9a7e859c80268614">
            <a:pPr algn="l" indent="-342900" marL="342900">
              <a:buClr>
                <a:srgbClr val="008CCF"/>
              </a:buClr>
              <a:buFont charset="0" panose="020B0604020202020204" pitchFamily="34" typeface="Arial"/>
              <a:buChar char="•"/>
            </a:pPr>
            <a:r>
              <a:rPr lang="es-ES" sz="2400"/>
              <a:t>Introduction au concept de configuration de DHIS2</a:t>
            </a:r>
          </a:p>
        </p:txBody>
      </p:sp>
      <p:sp>
        <p:nvSpPr>
          <p:cNvPr id="39" name="TextBox 38">
            <a:extLst>
              <a:ext uri="{FF2B5EF4-FFF2-40B4-BE49-F238E27FC236}">
                <a16:creationId xmlns:a16="http://schemas.microsoft.com/office/drawing/2014/main" id="{876C2622-1B29-4E1F-BDEF-08F21E318CF2}"/>
              </a:ext>
            </a:extLst>
          </p:cNvPr>
          <p:cNvSpPr txBox="1"/>
          <p:nvPr/>
        </p:nvSpPr>
        <p:spPr>
          <a:xfrm>
            <a:off x="6164768" y="3865155"/>
            <a:ext cx="4283925" cy="830997"/>
          </a:xfrm>
          <a:prstGeom prst="rect">
            <a:avLst/>
          </a:prstGeom>
          <a:noFill/>
        </p:spPr>
        <p:txBody>
          <a:bodyPr rtlCol="0" wrap="square">
            <a:spAutoFit/>
          </a:bodyPr>
          <a:lstStyle/>
          <a:p txid="432492564ed94861bf40376663c2d82a">
            <a:pPr algn="l" indent="-342900" marL="342900">
              <a:buClr>
                <a:srgbClr val="008CCF"/>
              </a:buClr>
              <a:buFont charset="0" panose="020B0604020202020204" pitchFamily="34" typeface="Arial"/>
              <a:buChar char="•"/>
            </a:pPr>
            <a:r>
              <a:rPr lang="es-ES" sz="2400"/>
              <a:t>Pourquoi est-elle un élément majeur de la mise en œuvre du DHIS2 ?</a:t>
            </a:r>
          </a:p>
        </p:txBody>
      </p:sp>
      <p:sp>
        <p:nvSpPr>
          <p:cNvPr id="40" name="TextBox 39">
            <a:extLst>
              <a:ext uri="{FF2B5EF4-FFF2-40B4-BE49-F238E27FC236}">
                <a16:creationId xmlns:a16="http://schemas.microsoft.com/office/drawing/2014/main" id="{40013B14-932A-41BF-9397-76FF9F10B0CD}"/>
              </a:ext>
            </a:extLst>
          </p:cNvPr>
          <p:cNvSpPr txBox="1"/>
          <p:nvPr/>
        </p:nvSpPr>
        <p:spPr>
          <a:xfrm>
            <a:off x="3680083" y="1131264"/>
            <a:ext cx="4816812" cy="830997"/>
          </a:xfrm>
          <a:prstGeom prst="rect">
            <a:avLst/>
          </a:prstGeom>
          <a:noFill/>
        </p:spPr>
        <p:txBody>
          <a:bodyPr rtlCol="0" wrap="square">
            <a:spAutoFit/>
          </a:bodyPr>
          <a:lstStyle/>
          <a:p txid="e46c1f0d3a62ae3a5f0c2aca183fd890">
            <a:pPr algn="ctr">
              <a:buClr>
                <a:srgbClr val="008CCF"/>
              </a:buClr>
            </a:pPr>
            <a:r>
              <a:rPr lang="es-ES" sz="2400"/>
              <a:t>Que signifie le terme "configuration" dans le contexte de DHIS2 ?</a:t>
            </a:r>
          </a:p>
        </p:txBody>
      </p:sp>
    </p:spTree>
    <p:custDataLst>
      <p:tags r:id="rId1"/>
    </p:custDataLst>
    <p:extLst>
      <p:ext uri="{BB962C8B-B14F-4D97-AF65-F5344CB8AC3E}">
        <p14:creationId xmlns:p14="http://schemas.microsoft.com/office/powerpoint/2010/main" val="3447825193"/>
      </p:ext>
    </p:extLst>
  </p:cSld>
  <p:clrMapOvr>
    <a:masterClrMapping/>
  </p:clrMapOvr>
  <mc:AlternateContent xmlns:mc="http://schemas.openxmlformats.org/markup-compatibility/2006" xmlns:p159="http://schemas.microsoft.com/office/powerpoint/2015/09/main">
    <mc:Choice Requires="p159">
      <p:transition advTm="10497" spd="slow">
        <p159:morph option="byObject"/>
      </p:transition>
    </mc:Choice>
    <mc:Fallback xmlns="">
      <p:transition advTm="10497"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38"/>
                                        </p:tgtEl>
                                        <p:attrNameLst>
                                          <p:attrName>style.visibility</p:attrName>
                                        </p:attrNameLst>
                                      </p:cBhvr>
                                      <p:to>
                                        <p:strVal val="visible"/>
                                      </p:to>
                                    </p:set>
                                    <p:animEffect filter="fade" transition="in">
                                      <p:cBhvr>
                                        <p:cTn dur="500" id="7"/>
                                        <p:tgtEl>
                                          <p:spTgt spid="38"/>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39"/>
                                        </p:tgtEl>
                                        <p:attrNameLst>
                                          <p:attrName>style.visibility</p:attrName>
                                        </p:attrNameLst>
                                      </p:cBhvr>
                                      <p:to>
                                        <p:strVal val="visible"/>
                                      </p:to>
                                    </p:set>
                                    <p:animEffect filter="fade" transition="in">
                                      <p:cBhvr>
                                        <p:cTn dur="500" id="12"/>
                                        <p:tgtEl>
                                          <p:spTgt spid="39"/>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38"/>
      <p:bldP grpId="0" spid="39"/>
    </p:bldLst>
  </p:timing>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64" name="Graphic 63">
            <a:extLst>
              <a:ext uri="{FF2B5EF4-FFF2-40B4-BE49-F238E27FC236}">
                <a16:creationId xmlns:a16="http://schemas.microsoft.com/office/drawing/2014/main" id="{4AE7F5A4-9862-4DC3-9B7A-0B9E74D7BFE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71519" y="3675646"/>
            <a:ext cx="10494606" cy="3665089"/>
          </a:xfrm>
          <a:prstGeom prst="rect">
            <a:avLst/>
          </a:prstGeom>
        </p:spPr>
      </p:pic>
      <p:grpSp>
        <p:nvGrpSpPr>
          <p:cNvPr id="31" name="Group 30">
            <a:extLst>
              <a:ext uri="{FF2B5EF4-FFF2-40B4-BE49-F238E27FC236}">
                <a16:creationId xmlns:a16="http://schemas.microsoft.com/office/drawing/2014/main" id="{DF80794E-BC01-42F5-82EB-CC8A8F4B9ADC}"/>
              </a:ext>
            </a:extLst>
          </p:cNvPr>
          <p:cNvGrpSpPr/>
          <p:nvPr/>
        </p:nvGrpSpPr>
        <p:grpSpPr>
          <a:xfrm>
            <a:off x="7550432" y="1738986"/>
            <a:ext cx="907339" cy="907339"/>
            <a:chOff x="4361120" y="1076102"/>
            <a:chExt cx="907339" cy="907339"/>
          </a:xfrm>
        </p:grpSpPr>
        <p:grpSp>
          <p:nvGrpSpPr>
            <p:cNvPr id="32" name="Group 31">
              <a:extLst>
                <a:ext uri="{FF2B5EF4-FFF2-40B4-BE49-F238E27FC236}">
                  <a16:creationId xmlns:a16="http://schemas.microsoft.com/office/drawing/2014/main" id="{8BC38EF2-93E8-4D4F-B665-04C46A58E4CA}"/>
                </a:ext>
              </a:extLst>
            </p:cNvPr>
            <p:cNvGrpSpPr/>
            <p:nvPr/>
          </p:nvGrpSpPr>
          <p:grpSpPr>
            <a:xfrm>
              <a:off x="4480564" y="1345794"/>
              <a:ext cx="668451" cy="367955"/>
              <a:chOff x="4463238" y="1345793"/>
              <a:chExt cx="668451" cy="367955"/>
            </a:xfrm>
          </p:grpSpPr>
          <p:sp>
            <p:nvSpPr>
              <p:cNvPr id="34" name="Freeform: Shape 33">
                <a:extLst>
                  <a:ext uri="{FF2B5EF4-FFF2-40B4-BE49-F238E27FC236}">
                    <a16:creationId xmlns:a16="http://schemas.microsoft.com/office/drawing/2014/main" id="{8FA44DA0-FDA4-4478-A36E-2F3B7C7137B3}"/>
                  </a:ext>
                </a:extLst>
              </p:cNvPr>
              <p:cNvSpPr/>
              <p:nvPr/>
            </p:nvSpPr>
            <p:spPr>
              <a:xfrm>
                <a:off x="4582823" y="1539736"/>
                <a:ext cx="429280" cy="174012"/>
              </a:xfrm>
              <a:custGeom>
                <a:avLst/>
                <a:gdLst>
                  <a:gd fmla="*/ 0 w 429280" name="connsiteX0"/>
                  <a:gd fmla="*/ 0 h 174012" name="connsiteY0"/>
                  <a:gd fmla="*/ 0 w 429280" name="connsiteX1"/>
                  <a:gd fmla="*/ 89689 h 174012" name="connsiteY1"/>
                  <a:gd fmla="*/ 214640 w 429280" name="connsiteX2"/>
                  <a:gd fmla="*/ 174012 h 174012" name="connsiteY2"/>
                  <a:gd fmla="*/ 429281 w 429280" name="connsiteX3"/>
                  <a:gd fmla="*/ 89689 h 174012" name="connsiteY3"/>
                  <a:gd fmla="*/ 429281 w 429280" name="connsiteX4"/>
                  <a:gd fmla="*/ 0 h 174012" name="connsiteY4"/>
                  <a:gd fmla="*/ 214640 w 429280" name="connsiteX5"/>
                  <a:gd fmla="*/ 75891 h 174012" name="connsiteY5"/>
                  <a:gd fmla="*/ 0 w 429280" name="connsiteX6"/>
                  <a:gd fmla="*/ 0 h 1740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4012" w="429280">
                    <a:moveTo>
                      <a:pt x="0" y="0"/>
                    </a:moveTo>
                    <a:lnTo>
                      <a:pt x="0" y="89689"/>
                    </a:lnTo>
                    <a:cubicBezTo>
                      <a:pt x="0" y="131851"/>
                      <a:pt x="95822" y="174012"/>
                      <a:pt x="214640" y="174012"/>
                    </a:cubicBezTo>
                    <a:cubicBezTo>
                      <a:pt x="333459" y="174012"/>
                      <a:pt x="429281" y="131851"/>
                      <a:pt x="429281" y="89689"/>
                    </a:cubicBezTo>
                    <a:lnTo>
                      <a:pt x="429281" y="0"/>
                    </a:lnTo>
                    <a:lnTo>
                      <a:pt x="214640" y="75891"/>
                    </a:lnTo>
                    <a:lnTo>
                      <a:pt x="0" y="0"/>
                    </a:lnTo>
                    <a:close/>
                  </a:path>
                </a:pathLst>
              </a:custGeom>
              <a:solidFill>
                <a:schemeClr val="accent1"/>
              </a:solidFill>
              <a:ln cap="flat" w="7640">
                <a:noFill/>
                <a:prstDash val="solid"/>
                <a:miter/>
              </a:ln>
            </p:spPr>
            <p:txBody>
              <a:bodyPr anchor="ctr" rtlCol="0"/>
              <a:lstStyle/>
              <a:p>
                <a:endParaRPr lang="es-ES"/>
              </a:p>
            </p:txBody>
          </p:sp>
          <p:sp>
            <p:nvSpPr>
              <p:cNvPr id="35" name="Freeform: Shape 34">
                <a:extLst>
                  <a:ext uri="{FF2B5EF4-FFF2-40B4-BE49-F238E27FC236}">
                    <a16:creationId xmlns:a16="http://schemas.microsoft.com/office/drawing/2014/main" id="{7B78AC08-EA76-4963-BE56-D083F7300ECE}"/>
                  </a:ext>
                </a:extLst>
              </p:cNvPr>
              <p:cNvSpPr/>
              <p:nvPr/>
            </p:nvSpPr>
            <p:spPr>
              <a:xfrm>
                <a:off x="4463238" y="1345793"/>
                <a:ext cx="668451" cy="291297"/>
              </a:xfrm>
              <a:custGeom>
                <a:avLst/>
                <a:gdLst>
                  <a:gd fmla="*/ 334226 w 668451" name="connsiteX0"/>
                  <a:gd fmla="*/ 236871 h 291297" name="connsiteY0"/>
                  <a:gd fmla="*/ 668452 w 668451" name="connsiteX1"/>
                  <a:gd fmla="*/ 119585 h 291297" name="connsiteY1"/>
                  <a:gd fmla="*/ 334226 w 668451" name="connsiteX2"/>
                  <a:gd fmla="*/ 0 h 291297" name="connsiteY2"/>
                  <a:gd fmla="*/ 0 w 668451" name="connsiteX3"/>
                  <a:gd fmla="*/ 119585 h 291297" name="connsiteY3"/>
                  <a:gd fmla="*/ 42928 w 668451" name="connsiteX4"/>
                  <a:gd fmla="*/ 134917 h 291297" name="connsiteY4"/>
                  <a:gd fmla="*/ 42928 w 668451" name="connsiteX5"/>
                  <a:gd fmla="*/ 275966 h 291297" name="connsiteY5"/>
                  <a:gd fmla="*/ 58260 w 668451" name="connsiteX6"/>
                  <a:gd fmla="*/ 291298 h 291297" name="connsiteY6"/>
                  <a:gd fmla="*/ 73591 w 668451" name="connsiteX7"/>
                  <a:gd fmla="*/ 275966 h 291297" name="connsiteY7"/>
                  <a:gd fmla="*/ 73591 w 668451" name="connsiteX8"/>
                  <a:gd fmla="*/ 145649 h 291297" name="connsiteY8"/>
                  <a:gd fmla="*/ 334226 w 668451" name="connsiteX9"/>
                  <a:gd fmla="*/ 236871 h 291297"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91297" w="668451">
                    <a:moveTo>
                      <a:pt x="334226" y="236871"/>
                    </a:moveTo>
                    <a:lnTo>
                      <a:pt x="668452" y="119585"/>
                    </a:lnTo>
                    <a:lnTo>
                      <a:pt x="334226" y="0"/>
                    </a:lnTo>
                    <a:lnTo>
                      <a:pt x="0" y="119585"/>
                    </a:lnTo>
                    <a:lnTo>
                      <a:pt x="42928" y="134917"/>
                    </a:lnTo>
                    <a:lnTo>
                      <a:pt x="42928" y="275966"/>
                    </a:lnTo>
                    <a:cubicBezTo>
                      <a:pt x="42928" y="284399"/>
                      <a:pt x="49827" y="291298"/>
                      <a:pt x="58260" y="291298"/>
                    </a:cubicBezTo>
                    <a:cubicBezTo>
                      <a:pt x="66692" y="291298"/>
                      <a:pt x="73591" y="284399"/>
                      <a:pt x="73591" y="275966"/>
                    </a:cubicBezTo>
                    <a:lnTo>
                      <a:pt x="73591" y="145649"/>
                    </a:lnTo>
                    <a:lnTo>
                      <a:pt x="334226" y="236871"/>
                    </a:lnTo>
                    <a:close/>
                  </a:path>
                </a:pathLst>
              </a:custGeom>
              <a:solidFill>
                <a:schemeClr val="tx2"/>
              </a:solidFill>
              <a:ln cap="flat" w="7640">
                <a:noFill/>
                <a:prstDash val="solid"/>
                <a:miter/>
              </a:ln>
            </p:spPr>
            <p:txBody>
              <a:bodyPr anchor="ctr" rtlCol="0"/>
              <a:lstStyle/>
              <a:p>
                <a:endParaRPr lang="es-ES"/>
              </a:p>
            </p:txBody>
          </p:sp>
        </p:grpSp>
        <p:sp>
          <p:nvSpPr>
            <p:cNvPr id="33" name="Freeform: Shape 32">
              <a:extLst>
                <a:ext uri="{FF2B5EF4-FFF2-40B4-BE49-F238E27FC236}">
                  <a16:creationId xmlns:a16="http://schemas.microsoft.com/office/drawing/2014/main" id="{06F2E9EB-E719-4601-8497-816320C07986}"/>
                </a:ext>
              </a:extLst>
            </p:cNvPr>
            <p:cNvSpPr/>
            <p:nvPr/>
          </p:nvSpPr>
          <p:spPr>
            <a:xfrm>
              <a:off x="4361120" y="1076102"/>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grpSp>
        <p:nvGrpSpPr>
          <p:cNvPr id="36" name="Group 35">
            <a:extLst>
              <a:ext uri="{FF2B5EF4-FFF2-40B4-BE49-F238E27FC236}">
                <a16:creationId xmlns:a16="http://schemas.microsoft.com/office/drawing/2014/main" id="{77E07126-159B-4725-B678-18BD8136A0C0}"/>
              </a:ext>
            </a:extLst>
          </p:cNvPr>
          <p:cNvGrpSpPr/>
          <p:nvPr/>
        </p:nvGrpSpPr>
        <p:grpSpPr>
          <a:xfrm>
            <a:off x="8734769" y="2868325"/>
            <a:ext cx="907339" cy="907339"/>
            <a:chOff x="5507488" y="1037772"/>
            <a:chExt cx="907339" cy="907339"/>
          </a:xfrm>
        </p:grpSpPr>
        <p:grpSp>
          <p:nvGrpSpPr>
            <p:cNvPr id="37" name="Group 36">
              <a:extLst>
                <a:ext uri="{FF2B5EF4-FFF2-40B4-BE49-F238E27FC236}">
                  <a16:creationId xmlns:a16="http://schemas.microsoft.com/office/drawing/2014/main" id="{F58098C8-2EFD-4EA9-9004-12A63AB4137D}"/>
                </a:ext>
              </a:extLst>
            </p:cNvPr>
            <p:cNvGrpSpPr/>
            <p:nvPr/>
          </p:nvGrpSpPr>
          <p:grpSpPr>
            <a:xfrm>
              <a:off x="5715872" y="1215056"/>
              <a:ext cx="493114" cy="585485"/>
              <a:chOff x="5715872" y="1215056"/>
              <a:chExt cx="493114" cy="585485"/>
            </a:xfrm>
          </p:grpSpPr>
          <p:sp>
            <p:nvSpPr>
              <p:cNvPr id="39" name="Freeform: Shape 38">
                <a:extLst>
                  <a:ext uri="{FF2B5EF4-FFF2-40B4-BE49-F238E27FC236}">
                    <a16:creationId xmlns:a16="http://schemas.microsoft.com/office/drawing/2014/main" id="{F30B1131-FA38-4934-A385-81A72928B172}"/>
                  </a:ext>
                </a:extLst>
              </p:cNvPr>
              <p:cNvSpPr/>
              <p:nvPr/>
            </p:nvSpPr>
            <p:spPr>
              <a:xfrm>
                <a:off x="5715872" y="1215056"/>
                <a:ext cx="493114" cy="369836"/>
              </a:xfrm>
              <a:custGeom>
                <a:avLst/>
                <a:gdLst>
                  <a:gd fmla="*/ 300492 w 493114" name="connsiteX0"/>
                  <a:gd fmla="*/ 161803 h 369836" name="connsiteY0"/>
                  <a:gd fmla="*/ 263508 w 493114" name="connsiteX1"/>
                  <a:gd fmla="*/ 161803 h 369836" name="connsiteY1"/>
                  <a:gd fmla="*/ 246557 w 493114" name="connsiteX2"/>
                  <a:gd fmla="*/ 140615 h 369836" name="connsiteY2"/>
                  <a:gd fmla="*/ 246557 w 493114" name="connsiteX3"/>
                  <a:gd fmla="*/ 77049 h 369836" name="connsiteY3"/>
                  <a:gd fmla="*/ 323607 w 493114" name="connsiteX4"/>
                  <a:gd fmla="*/ 77049 h 369836" name="connsiteY4"/>
                  <a:gd fmla="*/ 323607 w 493114" name="connsiteX5"/>
                  <a:gd fmla="*/ 30820 h 369836" name="connsiteY5"/>
                  <a:gd fmla="*/ 263508 w 493114" name="connsiteX6"/>
                  <a:gd fmla="*/ 30820 h 369836" name="connsiteY6"/>
                  <a:gd fmla="*/ 238852 w 493114" name="connsiteX7"/>
                  <a:gd fmla="*/ 0 h 369836" name="connsiteY7"/>
                  <a:gd fmla="*/ 177213 w 493114" name="connsiteX8"/>
                  <a:gd fmla="*/ 0 h 369836" name="connsiteY8"/>
                  <a:gd fmla="*/ 152557 w 493114" name="connsiteX9"/>
                  <a:gd fmla="*/ 30820 h 369836" name="connsiteY9"/>
                  <a:gd fmla="*/ 92459 w 493114" name="connsiteX10"/>
                  <a:gd fmla="*/ 30820 h 369836" name="connsiteY10"/>
                  <a:gd fmla="*/ 92459 w 493114" name="connsiteX11"/>
                  <a:gd fmla="*/ 77049 h 369836" name="connsiteY11"/>
                  <a:gd fmla="*/ 169508 w 493114" name="connsiteX12"/>
                  <a:gd fmla="*/ 77049 h 369836" name="connsiteY12"/>
                  <a:gd fmla="*/ 169508 w 493114" name="connsiteX13"/>
                  <a:gd fmla="*/ 140615 h 369836" name="connsiteY13"/>
                  <a:gd fmla="*/ 152557 w 493114" name="connsiteX14"/>
                  <a:gd fmla="*/ 161803 h 369836" name="connsiteY14"/>
                  <a:gd fmla="*/ 0 w 493114" name="connsiteX15"/>
                  <a:gd fmla="*/ 161803 h 369836" name="connsiteY15"/>
                  <a:gd fmla="*/ 0 w 493114" name="connsiteX16"/>
                  <a:gd fmla="*/ 285082 h 369836" name="connsiteY16"/>
                  <a:gd fmla="*/ 300492 w 493114" name="connsiteX17"/>
                  <a:gd fmla="*/ 285082 h 369836" name="connsiteY17"/>
                  <a:gd fmla="*/ 369836 w 493114" name="connsiteX18"/>
                  <a:gd fmla="*/ 354426 h 369836" name="connsiteY18"/>
                  <a:gd fmla="*/ 369836 w 493114" name="connsiteX19"/>
                  <a:gd fmla="*/ 369836 h 369836" name="connsiteY19"/>
                  <a:gd fmla="*/ 493115 w 493114" name="connsiteX20"/>
                  <a:gd fmla="*/ 369836 h 369836" name="connsiteY20"/>
                  <a:gd fmla="*/ 493115 w 493114" name="connsiteX21"/>
                  <a:gd fmla="*/ 354426 h 369836" name="connsiteY21"/>
                  <a:gd fmla="*/ 300492 w 493114" name="connsiteX22"/>
                  <a:gd fmla="*/ 161803 h 369836"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369836" w="493114">
                    <a:moveTo>
                      <a:pt x="300492" y="161803"/>
                    </a:moveTo>
                    <a:lnTo>
                      <a:pt x="263508" y="161803"/>
                    </a:lnTo>
                    <a:lnTo>
                      <a:pt x="246557" y="140615"/>
                    </a:lnTo>
                    <a:lnTo>
                      <a:pt x="246557" y="77049"/>
                    </a:lnTo>
                    <a:lnTo>
                      <a:pt x="323607" y="77049"/>
                    </a:lnTo>
                    <a:lnTo>
                      <a:pt x="323607" y="30820"/>
                    </a:lnTo>
                    <a:lnTo>
                      <a:pt x="263508" y="30820"/>
                    </a:lnTo>
                    <a:lnTo>
                      <a:pt x="238852" y="0"/>
                    </a:lnTo>
                    <a:lnTo>
                      <a:pt x="177213" y="0"/>
                    </a:lnTo>
                    <a:lnTo>
                      <a:pt x="152557" y="30820"/>
                    </a:lnTo>
                    <a:lnTo>
                      <a:pt x="92459" y="30820"/>
                    </a:lnTo>
                    <a:lnTo>
                      <a:pt x="92459" y="77049"/>
                    </a:lnTo>
                    <a:lnTo>
                      <a:pt x="169508" y="77049"/>
                    </a:lnTo>
                    <a:lnTo>
                      <a:pt x="169508" y="140615"/>
                    </a:lnTo>
                    <a:lnTo>
                      <a:pt x="152557" y="161803"/>
                    </a:lnTo>
                    <a:lnTo>
                      <a:pt x="0" y="161803"/>
                    </a:lnTo>
                    <a:lnTo>
                      <a:pt x="0" y="285082"/>
                    </a:lnTo>
                    <a:lnTo>
                      <a:pt x="300492" y="285082"/>
                    </a:lnTo>
                    <a:cubicBezTo>
                      <a:pt x="338772" y="285124"/>
                      <a:pt x="369794" y="316146"/>
                      <a:pt x="369836" y="354426"/>
                    </a:cubicBezTo>
                    <a:lnTo>
                      <a:pt x="369836" y="369836"/>
                    </a:lnTo>
                    <a:lnTo>
                      <a:pt x="493115" y="369836"/>
                    </a:lnTo>
                    <a:lnTo>
                      <a:pt x="493115" y="354426"/>
                    </a:lnTo>
                    <a:cubicBezTo>
                      <a:pt x="492996" y="248093"/>
                      <a:pt x="406825" y="161922"/>
                      <a:pt x="300492" y="161803"/>
                    </a:cubicBezTo>
                    <a:close/>
                  </a:path>
                </a:pathLst>
              </a:custGeom>
              <a:solidFill>
                <a:schemeClr val="tx2"/>
              </a:solidFill>
              <a:ln cap="flat" w="7640">
                <a:noFill/>
                <a:prstDash val="solid"/>
                <a:miter/>
              </a:ln>
            </p:spPr>
            <p:txBody>
              <a:bodyPr anchor="ctr" rtlCol="0"/>
              <a:lstStyle/>
              <a:p>
                <a:endParaRPr lang="es-ES"/>
              </a:p>
            </p:txBody>
          </p:sp>
          <p:sp>
            <p:nvSpPr>
              <p:cNvPr id="40" name="Freeform: Shape 39">
                <a:extLst>
                  <a:ext uri="{FF2B5EF4-FFF2-40B4-BE49-F238E27FC236}">
                    <a16:creationId xmlns:a16="http://schemas.microsoft.com/office/drawing/2014/main" id="{E362A04C-4CEB-41E5-BB60-E6F500CA8AA3}"/>
                  </a:ext>
                </a:extLst>
              </p:cNvPr>
              <p:cNvSpPr/>
              <p:nvPr/>
            </p:nvSpPr>
            <p:spPr>
              <a:xfrm>
                <a:off x="6096106" y="1638826"/>
                <a:ext cx="105126" cy="161715"/>
              </a:xfrm>
              <a:custGeom>
                <a:avLst/>
                <a:gdLst>
                  <a:gd fmla="*/ 4 w 105126" name="connsiteX0"/>
                  <a:gd fmla="*/ 108516 h 161715" name="connsiteY0"/>
                  <a:gd fmla="*/ 51927 w 105126" name="connsiteX1"/>
                  <a:gd fmla="*/ 161712 h 161715" name="connsiteY1"/>
                  <a:gd fmla="*/ 105122 w 105126" name="connsiteX2"/>
                  <a:gd fmla="*/ 109789 h 161715" name="connsiteY2"/>
                  <a:gd fmla="*/ 105122 w 105126" name="connsiteX3"/>
                  <a:gd fmla="*/ 108516 h 161715" name="connsiteY3"/>
                  <a:gd fmla="*/ 52567 w 105126" name="connsiteX4"/>
                  <a:gd fmla="*/ 0 h 161715" name="connsiteY4"/>
                  <a:gd fmla="*/ 4 w 105126" name="connsiteX5"/>
                  <a:gd fmla="*/ 108516 h 16171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61715" w="105126">
                    <a:moveTo>
                      <a:pt x="4" y="108516"/>
                    </a:moveTo>
                    <a:cubicBezTo>
                      <a:pt x="-347" y="137544"/>
                      <a:pt x="22899" y="161360"/>
                      <a:pt x="51927" y="161712"/>
                    </a:cubicBezTo>
                    <a:cubicBezTo>
                      <a:pt x="80954" y="162063"/>
                      <a:pt x="104771" y="138816"/>
                      <a:pt x="105122" y="109789"/>
                    </a:cubicBezTo>
                    <a:cubicBezTo>
                      <a:pt x="105128" y="109364"/>
                      <a:pt x="105128" y="108941"/>
                      <a:pt x="105122" y="108516"/>
                    </a:cubicBezTo>
                    <a:cubicBezTo>
                      <a:pt x="105130" y="74684"/>
                      <a:pt x="52567" y="0"/>
                      <a:pt x="52567" y="0"/>
                    </a:cubicBezTo>
                    <a:cubicBezTo>
                      <a:pt x="52567" y="0"/>
                      <a:pt x="4" y="74900"/>
                      <a:pt x="4" y="108516"/>
                    </a:cubicBezTo>
                    <a:close/>
                  </a:path>
                </a:pathLst>
              </a:custGeom>
              <a:solidFill>
                <a:schemeClr val="accent1"/>
              </a:solidFill>
              <a:ln cap="flat" w="7640">
                <a:noFill/>
                <a:prstDash val="solid"/>
                <a:miter/>
              </a:ln>
            </p:spPr>
            <p:txBody>
              <a:bodyPr anchor="ctr" rtlCol="0"/>
              <a:lstStyle/>
              <a:p>
                <a:endParaRPr lang="es-ES"/>
              </a:p>
            </p:txBody>
          </p:sp>
        </p:grpSp>
        <p:sp>
          <p:nvSpPr>
            <p:cNvPr id="38" name="Freeform: Shape 37">
              <a:extLst>
                <a:ext uri="{FF2B5EF4-FFF2-40B4-BE49-F238E27FC236}">
                  <a16:creationId xmlns:a16="http://schemas.microsoft.com/office/drawing/2014/main" id="{73F8217A-1515-4B2A-9A4B-A30EC0CC0ECF}"/>
                </a:ext>
              </a:extLst>
            </p:cNvPr>
            <p:cNvSpPr/>
            <p:nvPr/>
          </p:nvSpPr>
          <p:spPr>
            <a:xfrm>
              <a:off x="5507488" y="1037772"/>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grpSp>
        <p:nvGrpSpPr>
          <p:cNvPr id="54" name="Group 53">
            <a:extLst>
              <a:ext uri="{FF2B5EF4-FFF2-40B4-BE49-F238E27FC236}">
                <a16:creationId xmlns:a16="http://schemas.microsoft.com/office/drawing/2014/main" id="{49C586B0-4869-4CA5-BADA-0D44414FF9DC}"/>
              </a:ext>
            </a:extLst>
          </p:cNvPr>
          <p:cNvGrpSpPr/>
          <p:nvPr/>
        </p:nvGrpSpPr>
        <p:grpSpPr>
          <a:xfrm>
            <a:off x="9905916" y="1738986"/>
            <a:ext cx="907339" cy="907339"/>
            <a:chOff x="9968440" y="3403790"/>
            <a:chExt cx="907339" cy="907339"/>
          </a:xfrm>
        </p:grpSpPr>
        <p:sp>
          <p:nvSpPr>
            <p:cNvPr id="55" name="Freeform: Shape 54">
              <a:extLst>
                <a:ext uri="{FF2B5EF4-FFF2-40B4-BE49-F238E27FC236}">
                  <a16:creationId xmlns:a16="http://schemas.microsoft.com/office/drawing/2014/main" id="{F58A4015-4978-4B43-AE18-3388B310101E}"/>
                </a:ext>
              </a:extLst>
            </p:cNvPr>
            <p:cNvSpPr/>
            <p:nvPr/>
          </p:nvSpPr>
          <p:spPr>
            <a:xfrm>
              <a:off x="9968440" y="3403790"/>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pic>
          <p:nvPicPr>
            <p:cNvPr id="56" name="Graphic 55">
              <a:extLst>
                <a:ext uri="{FF2B5EF4-FFF2-40B4-BE49-F238E27FC236}">
                  <a16:creationId xmlns:a16="http://schemas.microsoft.com/office/drawing/2014/main" id="{C97B68B8-FDD3-4E92-BD03-8F98EC22226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flipH="1">
              <a:off x="10161271" y="3606014"/>
              <a:ext cx="521677" cy="502891"/>
            </a:xfrm>
            <a:prstGeom prst="rect">
              <a:avLst/>
            </a:prstGeom>
          </p:spPr>
        </p:pic>
      </p:grpSp>
      <p:grpSp>
        <p:nvGrpSpPr>
          <p:cNvPr id="57" name="Group 56">
            <a:extLst>
              <a:ext uri="{FF2B5EF4-FFF2-40B4-BE49-F238E27FC236}">
                <a16:creationId xmlns:a16="http://schemas.microsoft.com/office/drawing/2014/main" id="{BD7EDC97-3D56-4688-B44D-515DCB059AE4}"/>
              </a:ext>
            </a:extLst>
          </p:cNvPr>
          <p:cNvGrpSpPr/>
          <p:nvPr/>
        </p:nvGrpSpPr>
        <p:grpSpPr>
          <a:xfrm>
            <a:off x="8728174" y="1738986"/>
            <a:ext cx="907339" cy="907339"/>
            <a:chOff x="1347764" y="3403790"/>
            <a:chExt cx="907339" cy="907339"/>
          </a:xfrm>
        </p:grpSpPr>
        <p:sp>
          <p:nvSpPr>
            <p:cNvPr id="58" name="Freeform: Shape 57">
              <a:extLst>
                <a:ext uri="{FF2B5EF4-FFF2-40B4-BE49-F238E27FC236}">
                  <a16:creationId xmlns:a16="http://schemas.microsoft.com/office/drawing/2014/main" id="{73EB6610-D081-4DCC-AF5A-53B635A2A632}"/>
                </a:ext>
              </a:extLst>
            </p:cNvPr>
            <p:cNvSpPr/>
            <p:nvPr/>
          </p:nvSpPr>
          <p:spPr>
            <a:xfrm>
              <a:off x="1347764" y="3403790"/>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nvGrpSpPr>
            <p:cNvPr id="59" name="Group 58">
              <a:extLst>
                <a:ext uri="{FF2B5EF4-FFF2-40B4-BE49-F238E27FC236}">
                  <a16:creationId xmlns:a16="http://schemas.microsoft.com/office/drawing/2014/main" id="{F3D4DCE6-212C-4EEF-A0B8-51F4D921CFD1}"/>
                </a:ext>
              </a:extLst>
            </p:cNvPr>
            <p:cNvGrpSpPr/>
            <p:nvPr/>
          </p:nvGrpSpPr>
          <p:grpSpPr>
            <a:xfrm>
              <a:off x="1535630" y="3560998"/>
              <a:ext cx="531607" cy="592923"/>
              <a:chOff x="1045285" y="2139084"/>
              <a:chExt cx="648186" cy="722948"/>
            </a:xfrm>
          </p:grpSpPr>
          <p:sp>
            <p:nvSpPr>
              <p:cNvPr id="60" name="Freeform: Shape 59">
                <a:extLst>
                  <a:ext uri="{FF2B5EF4-FFF2-40B4-BE49-F238E27FC236}">
                    <a16:creationId xmlns:a16="http://schemas.microsoft.com/office/drawing/2014/main" id="{5162C84C-912D-420D-BC49-A6827794EE5D}"/>
                  </a:ext>
                </a:extLst>
              </p:cNvPr>
              <p:cNvSpPr/>
              <p:nvPr/>
            </p:nvSpPr>
            <p:spPr>
              <a:xfrm>
                <a:off x="1126783" y="2585807"/>
                <a:ext cx="276225" cy="276225"/>
              </a:xfrm>
              <a:custGeom>
                <a:avLst/>
                <a:gdLst>
                  <a:gd fmla="*/ 138113 w 276225" name="connsiteX0"/>
                  <a:gd fmla="*/ 185738 h 276225" name="connsiteY0"/>
                  <a:gd fmla="*/ 90488 w 276225" name="connsiteX1"/>
                  <a:gd fmla="*/ 138113 h 276225" name="connsiteY1"/>
                  <a:gd fmla="*/ 138113 w 276225" name="connsiteX2"/>
                  <a:gd fmla="*/ 90488 h 276225" name="connsiteY2"/>
                  <a:gd fmla="*/ 185738 w 276225" name="connsiteX3"/>
                  <a:gd fmla="*/ 138113 h 276225" name="connsiteY3"/>
                  <a:gd fmla="*/ 138113 w 276225" name="connsiteX4"/>
                  <a:gd fmla="*/ 185738 h 276225" name="connsiteY4"/>
                  <a:gd fmla="*/ 138113 w 276225" name="connsiteX5"/>
                  <a:gd fmla="*/ 0 h 276225" name="connsiteY5"/>
                  <a:gd fmla="*/ 0 w 276225" name="connsiteX6"/>
                  <a:gd fmla="*/ 138113 h 276225" name="connsiteY6"/>
                  <a:gd fmla="*/ 138113 w 276225" name="connsiteX7"/>
                  <a:gd fmla="*/ 276225 h 276225" name="connsiteY7"/>
                  <a:gd fmla="*/ 276225 w 276225" name="connsiteX8"/>
                  <a:gd fmla="*/ 138113 h 276225" name="connsiteY8"/>
                  <a:gd fmla="*/ 138113 w 276225" name="connsiteX9"/>
                  <a:gd fmla="*/ 0 h 276225"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76225" w="276225">
                    <a:moveTo>
                      <a:pt x="138113" y="185738"/>
                    </a:moveTo>
                    <a:cubicBezTo>
                      <a:pt x="111443" y="185738"/>
                      <a:pt x="90488" y="164783"/>
                      <a:pt x="90488" y="138113"/>
                    </a:cubicBezTo>
                    <a:cubicBezTo>
                      <a:pt x="90488" y="111442"/>
                      <a:pt x="111443" y="90488"/>
                      <a:pt x="138113" y="90488"/>
                    </a:cubicBezTo>
                    <a:cubicBezTo>
                      <a:pt x="164783" y="90488"/>
                      <a:pt x="185738" y="111442"/>
                      <a:pt x="185738" y="138113"/>
                    </a:cubicBezTo>
                    <a:cubicBezTo>
                      <a:pt x="185738" y="164783"/>
                      <a:pt x="163830" y="185738"/>
                      <a:pt x="138113" y="185738"/>
                    </a:cubicBezTo>
                    <a:close/>
                    <a:moveTo>
                      <a:pt x="138113" y="0"/>
                    </a:moveTo>
                    <a:cubicBezTo>
                      <a:pt x="61913" y="0"/>
                      <a:pt x="0" y="61913"/>
                      <a:pt x="0" y="138113"/>
                    </a:cubicBezTo>
                    <a:cubicBezTo>
                      <a:pt x="0" y="214313"/>
                      <a:pt x="61913" y="276225"/>
                      <a:pt x="138113" y="276225"/>
                    </a:cubicBezTo>
                    <a:cubicBezTo>
                      <a:pt x="214313" y="276225"/>
                      <a:pt x="276225" y="214313"/>
                      <a:pt x="276225" y="138113"/>
                    </a:cubicBezTo>
                    <a:cubicBezTo>
                      <a:pt x="276225" y="61913"/>
                      <a:pt x="214313" y="0"/>
                      <a:pt x="138113" y="0"/>
                    </a:cubicBezTo>
                    <a:close/>
                  </a:path>
                </a:pathLst>
              </a:custGeom>
              <a:solidFill>
                <a:schemeClr val="tx2"/>
              </a:solidFill>
              <a:ln cap="flat" w="9525">
                <a:noFill/>
                <a:prstDash val="solid"/>
                <a:miter/>
              </a:ln>
            </p:spPr>
            <p:txBody>
              <a:bodyPr anchor="ctr" rtlCol="0"/>
              <a:lstStyle/>
              <a:p>
                <a:endParaRPr lang="es-ES"/>
              </a:p>
            </p:txBody>
          </p:sp>
          <p:sp>
            <p:nvSpPr>
              <p:cNvPr id="61" name="Freeform: Shape 60">
                <a:extLst>
                  <a:ext uri="{FF2B5EF4-FFF2-40B4-BE49-F238E27FC236}">
                    <a16:creationId xmlns:a16="http://schemas.microsoft.com/office/drawing/2014/main" id="{1747AAFA-5FF2-4228-BB60-BB3BCA48D51D}"/>
                  </a:ext>
                </a:extLst>
              </p:cNvPr>
              <p:cNvSpPr/>
              <p:nvPr/>
            </p:nvSpPr>
            <p:spPr>
              <a:xfrm rot="14849974">
                <a:off x="1412477" y="2360879"/>
                <a:ext cx="247656" cy="314332"/>
              </a:xfrm>
              <a:custGeom>
                <a:avLst/>
                <a:gdLst>
                  <a:gd fmla="*/ 0 w 247656" name="connsiteX0"/>
                  <a:gd fmla="*/ 0 h 314332" name="connsiteY0"/>
                  <a:gd fmla="*/ 247656 w 247656" name="connsiteX1"/>
                  <a:gd fmla="*/ 0 h 314332" name="connsiteY1"/>
                  <a:gd fmla="*/ 247656 w 247656" name="connsiteX2"/>
                  <a:gd fmla="*/ 314333 h 314332" name="connsiteY2"/>
                  <a:gd fmla="*/ 0 w 247656" name="connsiteX3"/>
                  <a:gd fmla="*/ 314333 h 314332" name="connsiteY3"/>
                </a:gdLst>
                <a:ahLst/>
                <a:cxnLst>
                  <a:cxn ang="0">
                    <a:pos x="connsiteX0" y="connsiteY0"/>
                  </a:cxn>
                  <a:cxn ang="0">
                    <a:pos x="connsiteX1" y="connsiteY1"/>
                  </a:cxn>
                  <a:cxn ang="0">
                    <a:pos x="connsiteX2" y="connsiteY2"/>
                  </a:cxn>
                  <a:cxn ang="0">
                    <a:pos x="connsiteX3" y="connsiteY3"/>
                  </a:cxn>
                </a:cxnLst>
                <a:rect b="b" l="l" r="r" t="t"/>
                <a:pathLst>
                  <a:path h="314332" w="247656">
                    <a:moveTo>
                      <a:pt x="0" y="0"/>
                    </a:moveTo>
                    <a:lnTo>
                      <a:pt x="247656" y="0"/>
                    </a:lnTo>
                    <a:lnTo>
                      <a:pt x="247656" y="314333"/>
                    </a:lnTo>
                    <a:lnTo>
                      <a:pt x="0" y="314333"/>
                    </a:lnTo>
                    <a:close/>
                  </a:path>
                </a:pathLst>
              </a:custGeom>
              <a:solidFill>
                <a:schemeClr val="accent1"/>
              </a:solidFill>
              <a:ln cap="flat" w="9525">
                <a:noFill/>
                <a:prstDash val="solid"/>
                <a:miter/>
              </a:ln>
            </p:spPr>
            <p:txBody>
              <a:bodyPr anchor="ctr" rtlCol="0"/>
              <a:lstStyle/>
              <a:p>
                <a:endParaRPr lang="es-ES"/>
              </a:p>
            </p:txBody>
          </p:sp>
          <p:sp>
            <p:nvSpPr>
              <p:cNvPr id="62" name="Freeform: Shape 61">
                <a:extLst>
                  <a:ext uri="{FF2B5EF4-FFF2-40B4-BE49-F238E27FC236}">
                    <a16:creationId xmlns:a16="http://schemas.microsoft.com/office/drawing/2014/main" id="{7EE6C0B4-BF40-4986-851B-E0F97FE0F8FB}"/>
                  </a:ext>
                </a:extLst>
              </p:cNvPr>
              <p:cNvSpPr/>
              <p:nvPr/>
            </p:nvSpPr>
            <p:spPr>
              <a:xfrm>
                <a:off x="1045285" y="2139084"/>
                <a:ext cx="300573" cy="429577"/>
              </a:xfrm>
              <a:custGeom>
                <a:avLst/>
                <a:gdLst>
                  <a:gd fmla="*/ 231041 w 300573" name="connsiteX0"/>
                  <a:gd fmla="*/ 409575 h 429577" name="connsiteY0"/>
                  <a:gd fmla="*/ 300573 w 300573" name="connsiteX1"/>
                  <a:gd fmla="*/ 429578 h 429577" name="connsiteY1"/>
                  <a:gd fmla="*/ 127218 w 300573" name="connsiteX2"/>
                  <a:gd fmla="*/ 2857 h 429577" name="connsiteY2"/>
                  <a:gd fmla="*/ 126266 w 300573" name="connsiteX3"/>
                  <a:gd fmla="*/ 0 h 429577" name="connsiteY3"/>
                  <a:gd fmla="*/ 72926 w 300573" name="connsiteX4"/>
                  <a:gd fmla="*/ 21907 h 429577" name="connsiteY4"/>
                  <a:gd fmla="*/ 73878 w 300573" name="connsiteX5"/>
                  <a:gd fmla="*/ 24765 h 429577" name="connsiteY5"/>
                  <a:gd fmla="*/ 95786 w 300573" name="connsiteX6"/>
                  <a:gd fmla="*/ 79057 h 429577" name="connsiteY6"/>
                  <a:gd fmla="*/ 17681 w 300573" name="connsiteX7"/>
                  <a:gd fmla="*/ 111442 h 429577" name="connsiteY7"/>
                  <a:gd fmla="*/ 2441 w 300573" name="connsiteX8"/>
                  <a:gd fmla="*/ 148590 h 429577" name="connsiteY8"/>
                  <a:gd fmla="*/ 29111 w 300573" name="connsiteX9"/>
                  <a:gd fmla="*/ 166688 h 429577" name="connsiteY9"/>
                  <a:gd fmla="*/ 39588 w 300573" name="connsiteX10"/>
                  <a:gd fmla="*/ 164783 h 429577" name="connsiteY10"/>
                  <a:gd fmla="*/ 117693 w 300573" name="connsiteX11"/>
                  <a:gd fmla="*/ 132398 h 429577" name="connsiteY11"/>
                  <a:gd fmla="*/ 231041 w 300573" name="connsiteX12"/>
                  <a:gd fmla="*/ 409575 h 429577"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429577" w="300573">
                    <a:moveTo>
                      <a:pt x="231041" y="409575"/>
                    </a:moveTo>
                    <a:cubicBezTo>
                      <a:pt x="255806" y="411480"/>
                      <a:pt x="279618" y="418148"/>
                      <a:pt x="300573" y="429578"/>
                    </a:cubicBezTo>
                    <a:lnTo>
                      <a:pt x="127218" y="2857"/>
                    </a:lnTo>
                    <a:cubicBezTo>
                      <a:pt x="127218" y="1905"/>
                      <a:pt x="126266" y="952"/>
                      <a:pt x="126266" y="0"/>
                    </a:cubicBezTo>
                    <a:lnTo>
                      <a:pt x="72926" y="21907"/>
                    </a:lnTo>
                    <a:cubicBezTo>
                      <a:pt x="72926" y="22860"/>
                      <a:pt x="73878" y="23813"/>
                      <a:pt x="73878" y="24765"/>
                    </a:cubicBezTo>
                    <a:lnTo>
                      <a:pt x="95786" y="79057"/>
                    </a:lnTo>
                    <a:lnTo>
                      <a:pt x="17681" y="111442"/>
                    </a:lnTo>
                    <a:cubicBezTo>
                      <a:pt x="3393" y="117157"/>
                      <a:pt x="-4227" y="134303"/>
                      <a:pt x="2441" y="148590"/>
                    </a:cubicBezTo>
                    <a:cubicBezTo>
                      <a:pt x="7203" y="160020"/>
                      <a:pt x="17681" y="166688"/>
                      <a:pt x="29111" y="166688"/>
                    </a:cubicBezTo>
                    <a:cubicBezTo>
                      <a:pt x="32921" y="166688"/>
                      <a:pt x="36731" y="165735"/>
                      <a:pt x="39588" y="164783"/>
                    </a:cubicBezTo>
                    <a:lnTo>
                      <a:pt x="117693" y="132398"/>
                    </a:lnTo>
                    <a:lnTo>
                      <a:pt x="231041" y="409575"/>
                    </a:lnTo>
                    <a:close/>
                  </a:path>
                </a:pathLst>
              </a:custGeom>
              <a:solidFill>
                <a:schemeClr val="tx2"/>
              </a:solidFill>
              <a:ln cap="flat" w="9525">
                <a:noFill/>
                <a:prstDash val="solid"/>
                <a:miter/>
              </a:ln>
            </p:spPr>
            <p:txBody>
              <a:bodyPr anchor="ctr" rtlCol="0"/>
              <a:lstStyle/>
              <a:p>
                <a:endParaRPr lang="es-ES"/>
              </a:p>
            </p:txBody>
          </p:sp>
          <p:sp>
            <p:nvSpPr>
              <p:cNvPr id="63" name="Freeform: Shape 62">
                <a:extLst>
                  <a:ext uri="{FF2B5EF4-FFF2-40B4-BE49-F238E27FC236}">
                    <a16:creationId xmlns:a16="http://schemas.microsoft.com/office/drawing/2014/main" id="{0BFFB79A-F7D7-4BAE-9AC6-8C7A315EDCF0}"/>
                  </a:ext>
                </a:extLst>
              </p:cNvPr>
              <p:cNvSpPr/>
              <p:nvPr/>
            </p:nvSpPr>
            <p:spPr>
              <a:xfrm>
                <a:off x="1422058" y="2651529"/>
                <a:ext cx="252412" cy="152400"/>
              </a:xfrm>
              <a:custGeom>
                <a:avLst/>
                <a:gdLst>
                  <a:gd fmla="*/ 223838 w 252412" name="connsiteX0"/>
                  <a:gd fmla="*/ 0 h 152400" name="connsiteY0"/>
                  <a:gd fmla="*/ 212408 w 252412" name="connsiteX1"/>
                  <a:gd fmla="*/ 1905 h 152400" name="connsiteY1"/>
                  <a:gd fmla="*/ 19050 w 252412" name="connsiteX2"/>
                  <a:gd fmla="*/ 81915 h 152400" name="connsiteY2"/>
                  <a:gd fmla="*/ 0 w 252412" name="connsiteX3"/>
                  <a:gd fmla="*/ 151448 h 152400" name="connsiteY3"/>
                  <a:gd fmla="*/ 0 w 252412" name="connsiteX4"/>
                  <a:gd fmla="*/ 152400 h 152400" name="connsiteY4"/>
                  <a:gd fmla="*/ 232410 w 252412" name="connsiteX5"/>
                  <a:gd fmla="*/ 55245 h 152400" name="connsiteY5"/>
                  <a:gd fmla="*/ 252413 w 252412" name="connsiteX6"/>
                  <a:gd fmla="*/ 28575 h 152400" name="connsiteY6"/>
                  <a:gd fmla="*/ 223838 w 252412" name="connsiteX7"/>
                  <a:gd fmla="*/ 0 h 15240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52400" w="252412">
                    <a:moveTo>
                      <a:pt x="223838" y="0"/>
                    </a:moveTo>
                    <a:cubicBezTo>
                      <a:pt x="220028" y="0"/>
                      <a:pt x="216218" y="952"/>
                      <a:pt x="212408" y="1905"/>
                    </a:cubicBezTo>
                    <a:lnTo>
                      <a:pt x="19050" y="81915"/>
                    </a:lnTo>
                    <a:cubicBezTo>
                      <a:pt x="17145" y="106680"/>
                      <a:pt x="11430" y="130492"/>
                      <a:pt x="0" y="151448"/>
                    </a:cubicBezTo>
                    <a:lnTo>
                      <a:pt x="0" y="152400"/>
                    </a:lnTo>
                    <a:lnTo>
                      <a:pt x="232410" y="55245"/>
                    </a:lnTo>
                    <a:cubicBezTo>
                      <a:pt x="243840" y="51435"/>
                      <a:pt x="252413" y="40957"/>
                      <a:pt x="252413" y="28575"/>
                    </a:cubicBezTo>
                    <a:cubicBezTo>
                      <a:pt x="252413" y="13335"/>
                      <a:pt x="239078" y="0"/>
                      <a:pt x="223838" y="0"/>
                    </a:cubicBezTo>
                    <a:close/>
                  </a:path>
                </a:pathLst>
              </a:custGeom>
              <a:solidFill>
                <a:schemeClr val="tx2"/>
              </a:solidFill>
              <a:ln cap="flat" w="9525">
                <a:noFill/>
                <a:prstDash val="solid"/>
                <a:miter/>
              </a:ln>
            </p:spPr>
            <p:txBody>
              <a:bodyPr anchor="ctr" rtlCol="0"/>
              <a:lstStyle/>
              <a:p>
                <a:endParaRPr lang="es-ES"/>
              </a:p>
            </p:txBody>
          </p:sp>
        </p:grpSp>
      </p:grpSp>
      <p:pic>
        <p:nvPicPr>
          <p:cNvPr id="65" name="Picture 5">
            <a:extLst>
              <a:ext uri="{FF2B5EF4-FFF2-40B4-BE49-F238E27FC236}">
                <a16:creationId xmlns:a16="http://schemas.microsoft.com/office/drawing/2014/main" id="{BE8E07AF-20C6-493B-BCF1-AA8A650275D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5000469" y="1587223"/>
            <a:ext cx="2236707" cy="2236707"/>
          </a:xfrm>
          <a:prstGeom prst="rect">
            <a:avLst/>
          </a:prstGeom>
        </p:spPr>
      </p:pic>
      <p:grpSp>
        <p:nvGrpSpPr>
          <p:cNvPr id="28" name="Group 27">
            <a:extLst>
              <a:ext uri="{FF2B5EF4-FFF2-40B4-BE49-F238E27FC236}">
                <a16:creationId xmlns:a16="http://schemas.microsoft.com/office/drawing/2014/main" id="{AEC59603-E889-4AB6-A0E1-64167BF76370}"/>
              </a:ext>
            </a:extLst>
          </p:cNvPr>
          <p:cNvGrpSpPr/>
          <p:nvPr/>
        </p:nvGrpSpPr>
        <p:grpSpPr>
          <a:xfrm>
            <a:off x="2944612" y="2257602"/>
            <a:ext cx="907339" cy="907339"/>
            <a:chOff x="1975883" y="933449"/>
            <a:chExt cx="907339" cy="907339"/>
          </a:xfrm>
        </p:grpSpPr>
        <p:sp>
          <p:nvSpPr>
            <p:cNvPr id="29" name="Freeform: Shape 28">
              <a:extLst>
                <a:ext uri="{FF2B5EF4-FFF2-40B4-BE49-F238E27FC236}">
                  <a16:creationId xmlns:a16="http://schemas.microsoft.com/office/drawing/2014/main" id="{6532B7BA-345C-4ACE-AB52-C39D6BD21155}"/>
                </a:ext>
              </a:extLst>
            </p:cNvPr>
            <p:cNvSpPr/>
            <p:nvPr/>
          </p:nvSpPr>
          <p:spPr>
            <a:xfrm>
              <a:off x="1975883" y="93344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sp>
          <p:nvSpPr>
            <p:cNvPr id="30" name="Freeform: Shape 29">
              <a:extLst>
                <a:ext uri="{FF2B5EF4-FFF2-40B4-BE49-F238E27FC236}">
                  <a16:creationId xmlns:a16="http://schemas.microsoft.com/office/drawing/2014/main" id="{C78097A4-275D-49EB-B9A6-4AD36B6754A7}"/>
                </a:ext>
              </a:extLst>
            </p:cNvPr>
            <p:cNvSpPr/>
            <p:nvPr/>
          </p:nvSpPr>
          <p:spPr>
            <a:xfrm>
              <a:off x="2156650" y="1114216"/>
              <a:ext cx="545805" cy="545805"/>
            </a:xfrm>
            <a:custGeom>
              <a:avLst/>
              <a:gdLst>
                <a:gd fmla="*/ 419100 w 457200" name="connsiteX0"/>
                <a:gd fmla="*/ 152400 h 457200" name="connsiteY0"/>
                <a:gd fmla="*/ 304800 w 457200" name="connsiteX1"/>
                <a:gd fmla="*/ 152400 h 457200" name="connsiteY1"/>
                <a:gd fmla="*/ 304800 w 457200" name="connsiteX2"/>
                <a:gd fmla="*/ 38100 h 457200" name="connsiteY2"/>
                <a:gd fmla="*/ 266700 w 457200" name="connsiteX3"/>
                <a:gd fmla="*/ 0 h 457200" name="connsiteY3"/>
                <a:gd fmla="*/ 190500 w 457200" name="connsiteX4"/>
                <a:gd fmla="*/ 0 h 457200" name="connsiteY4"/>
                <a:gd fmla="*/ 152400 w 457200" name="connsiteX5"/>
                <a:gd fmla="*/ 38100 h 457200" name="connsiteY5"/>
                <a:gd fmla="*/ 152400 w 457200" name="connsiteX6"/>
                <a:gd fmla="*/ 152400 h 457200" name="connsiteY6"/>
                <a:gd fmla="*/ 38100 w 457200" name="connsiteX7"/>
                <a:gd fmla="*/ 152400 h 457200" name="connsiteY7"/>
                <a:gd fmla="*/ 0 w 457200" name="connsiteX8"/>
                <a:gd fmla="*/ 190500 h 457200" name="connsiteY8"/>
                <a:gd fmla="*/ 0 w 457200" name="connsiteX9"/>
                <a:gd fmla="*/ 266700 h 457200" name="connsiteY9"/>
                <a:gd fmla="*/ 38100 w 457200" name="connsiteX10"/>
                <a:gd fmla="*/ 304800 h 457200" name="connsiteY10"/>
                <a:gd fmla="*/ 152400 w 457200" name="connsiteX11"/>
                <a:gd fmla="*/ 304800 h 457200" name="connsiteY11"/>
                <a:gd fmla="*/ 152400 w 457200" name="connsiteX12"/>
                <a:gd fmla="*/ 419100 h 457200" name="connsiteY12"/>
                <a:gd fmla="*/ 190500 w 457200" name="connsiteX13"/>
                <a:gd fmla="*/ 457200 h 457200" name="connsiteY13"/>
                <a:gd fmla="*/ 266700 w 457200" name="connsiteX14"/>
                <a:gd fmla="*/ 457200 h 457200" name="connsiteY14"/>
                <a:gd fmla="*/ 304800 w 457200" name="connsiteX15"/>
                <a:gd fmla="*/ 419100 h 457200" name="connsiteY15"/>
                <a:gd fmla="*/ 304800 w 457200" name="connsiteX16"/>
                <a:gd fmla="*/ 304800 h 457200" name="connsiteY16"/>
                <a:gd fmla="*/ 419100 w 457200" name="connsiteX17"/>
                <a:gd fmla="*/ 304800 h 457200" name="connsiteY17"/>
                <a:gd fmla="*/ 457200 w 457200" name="connsiteX18"/>
                <a:gd fmla="*/ 266700 h 457200" name="connsiteY18"/>
                <a:gd fmla="*/ 457200 w 457200" name="connsiteX19"/>
                <a:gd fmla="*/ 190500 h 457200" name="connsiteY19"/>
                <a:gd fmla="*/ 419100 w 457200" name="connsiteX20"/>
                <a:gd fmla="*/ 152400 h 457200" name="connsiteY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b="b" l="l" r="r" t="t"/>
              <a:pathLst>
                <a:path h="457200" w="457200">
                  <a:moveTo>
                    <a:pt x="419100" y="152400"/>
                  </a:moveTo>
                  <a:lnTo>
                    <a:pt x="304800" y="152400"/>
                  </a:lnTo>
                  <a:lnTo>
                    <a:pt x="304800" y="38100"/>
                  </a:lnTo>
                  <a:cubicBezTo>
                    <a:pt x="304800" y="17145"/>
                    <a:pt x="287655" y="0"/>
                    <a:pt x="266700" y="0"/>
                  </a:cubicBezTo>
                  <a:lnTo>
                    <a:pt x="190500" y="0"/>
                  </a:lnTo>
                  <a:cubicBezTo>
                    <a:pt x="169545" y="0"/>
                    <a:pt x="152400" y="17145"/>
                    <a:pt x="152400" y="38100"/>
                  </a:cubicBezTo>
                  <a:lnTo>
                    <a:pt x="152400" y="152400"/>
                  </a:lnTo>
                  <a:lnTo>
                    <a:pt x="38100" y="152400"/>
                  </a:lnTo>
                  <a:cubicBezTo>
                    <a:pt x="17145" y="152400"/>
                    <a:pt x="0" y="169545"/>
                    <a:pt x="0" y="190500"/>
                  </a:cubicBezTo>
                  <a:lnTo>
                    <a:pt x="0" y="266700"/>
                  </a:lnTo>
                  <a:cubicBezTo>
                    <a:pt x="0" y="287655"/>
                    <a:pt x="17145" y="304800"/>
                    <a:pt x="38100" y="304800"/>
                  </a:cubicBezTo>
                  <a:lnTo>
                    <a:pt x="152400" y="304800"/>
                  </a:lnTo>
                  <a:lnTo>
                    <a:pt x="152400" y="419100"/>
                  </a:lnTo>
                  <a:cubicBezTo>
                    <a:pt x="152400" y="440055"/>
                    <a:pt x="169545" y="457200"/>
                    <a:pt x="190500" y="457200"/>
                  </a:cubicBezTo>
                  <a:lnTo>
                    <a:pt x="266700" y="457200"/>
                  </a:lnTo>
                  <a:cubicBezTo>
                    <a:pt x="287655" y="457200"/>
                    <a:pt x="304800" y="440055"/>
                    <a:pt x="304800" y="419100"/>
                  </a:cubicBezTo>
                  <a:lnTo>
                    <a:pt x="304800" y="304800"/>
                  </a:lnTo>
                  <a:lnTo>
                    <a:pt x="419100" y="304800"/>
                  </a:lnTo>
                  <a:cubicBezTo>
                    <a:pt x="440055" y="304800"/>
                    <a:pt x="457200" y="287655"/>
                    <a:pt x="457200" y="266700"/>
                  </a:cubicBezTo>
                  <a:lnTo>
                    <a:pt x="457200" y="190500"/>
                  </a:lnTo>
                  <a:cubicBezTo>
                    <a:pt x="457200" y="169545"/>
                    <a:pt x="440055" y="152400"/>
                    <a:pt x="419100" y="152400"/>
                  </a:cubicBezTo>
                  <a:close/>
                </a:path>
              </a:pathLst>
            </a:custGeom>
            <a:solidFill>
              <a:schemeClr val="accent2"/>
            </a:solidFill>
            <a:ln cap="flat" w="9525">
              <a:noFill/>
              <a:prstDash val="solid"/>
              <a:miter/>
            </a:ln>
          </p:spPr>
          <p:txBody>
            <a:bodyPr anchor="ctr" rtlCol="0"/>
            <a:lstStyle/>
            <a:p>
              <a:endParaRPr lang="es-ES"/>
            </a:p>
          </p:txBody>
        </p:sp>
      </p:grpSp>
      <p:grpSp>
        <p:nvGrpSpPr>
          <p:cNvPr id="9" name="Group 8">
            <a:extLst>
              <a:ext uri="{FF2B5EF4-FFF2-40B4-BE49-F238E27FC236}">
                <a16:creationId xmlns:a16="http://schemas.microsoft.com/office/drawing/2014/main" id="{9310F5D8-C7A1-4694-8DA3-D4DD61C4012C}"/>
              </a:ext>
            </a:extLst>
          </p:cNvPr>
          <p:cNvGrpSpPr/>
          <p:nvPr/>
        </p:nvGrpSpPr>
        <p:grpSpPr>
          <a:xfrm>
            <a:off x="7555261" y="2868325"/>
            <a:ext cx="907339" cy="907339"/>
            <a:chOff x="845765" y="1367209"/>
            <a:chExt cx="907339" cy="907339"/>
          </a:xfrm>
        </p:grpSpPr>
        <p:sp>
          <p:nvSpPr>
            <p:cNvPr descr="Apple with solid fill" id="6" name="Graphic 4">
              <a:extLst>
                <a:ext uri="{FF2B5EF4-FFF2-40B4-BE49-F238E27FC236}">
                  <a16:creationId xmlns:a16="http://schemas.microsoft.com/office/drawing/2014/main" id="{B375AD38-9D1F-4EF8-82B6-8E3B5B5AF6A7}"/>
                </a:ext>
              </a:extLst>
            </p:cNvPr>
            <p:cNvSpPr/>
            <p:nvPr/>
          </p:nvSpPr>
          <p:spPr>
            <a:xfrm>
              <a:off x="1071609" y="1544662"/>
              <a:ext cx="455650" cy="552433"/>
            </a:xfrm>
            <a:custGeom>
              <a:avLst/>
              <a:gdLst>
                <a:gd fmla="*/ 589044 w 625817" name="connsiteX0"/>
                <a:gd fmla="*/ 254441 h 758744" name="connsiteY0"/>
                <a:gd fmla="*/ 340442 w 625817" name="connsiteX1"/>
                <a:gd fmla="*/ 241106 h 758744" name="connsiteY1"/>
                <a:gd fmla="*/ 326154 w 625817" name="connsiteX2"/>
                <a:gd fmla="*/ 177289 h 758744" name="connsiteY2"/>
                <a:gd fmla="*/ 429977 w 625817" name="connsiteX3"/>
                <a:gd fmla="*/ 133474 h 758744" name="connsiteY3"/>
                <a:gd fmla="*/ 474744 w 625817" name="connsiteX4"/>
                <a:gd fmla="*/ 124 h 758744" name="connsiteY4"/>
                <a:gd fmla="*/ 341394 w 625817" name="connsiteX5"/>
                <a:gd fmla="*/ 44891 h 758744" name="connsiteY5"/>
                <a:gd fmla="*/ 301389 w 625817" name="connsiteX6"/>
                <a:gd fmla="*/ 124901 h 758744" name="connsiteY6"/>
                <a:gd fmla="*/ 194709 w 625817" name="connsiteX7"/>
                <a:gd fmla="*/ 14411 h 758744" name="connsiteY7"/>
                <a:gd fmla="*/ 165182 w 625817" name="connsiteX8"/>
                <a:gd fmla="*/ 62989 h 758744" name="connsiteY8"/>
                <a:gd fmla="*/ 283292 w 625817" name="connsiteX9"/>
                <a:gd fmla="*/ 240154 h 758744" name="connsiteY9"/>
                <a:gd fmla="*/ 36594 w 625817" name="connsiteX10"/>
                <a:gd fmla="*/ 253489 h 758744" name="connsiteY10"/>
                <a:gd fmla="*/ 313772 w 625817" name="connsiteX11"/>
                <a:gd fmla="*/ 733549 h 758744" name="connsiteY11"/>
                <a:gd fmla="*/ 589044 w 625817" name="connsiteX12"/>
                <a:gd fmla="*/ 254441 h 758744"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758744" w="625817">
                  <a:moveTo>
                    <a:pt x="589044" y="254441"/>
                  </a:moveTo>
                  <a:cubicBezTo>
                    <a:pt x="503319" y="161096"/>
                    <a:pt x="410927" y="224914"/>
                    <a:pt x="340442" y="241106"/>
                  </a:cubicBezTo>
                  <a:cubicBezTo>
                    <a:pt x="338537" y="218246"/>
                    <a:pt x="332822" y="197291"/>
                    <a:pt x="326154" y="177289"/>
                  </a:cubicBezTo>
                  <a:cubicBezTo>
                    <a:pt x="355682" y="174431"/>
                    <a:pt x="399497" y="164906"/>
                    <a:pt x="429977" y="133474"/>
                  </a:cubicBezTo>
                  <a:cubicBezTo>
                    <a:pt x="479507" y="83944"/>
                    <a:pt x="474744" y="124"/>
                    <a:pt x="474744" y="124"/>
                  </a:cubicBezTo>
                  <a:cubicBezTo>
                    <a:pt x="474744" y="124"/>
                    <a:pt x="389972" y="-4639"/>
                    <a:pt x="341394" y="44891"/>
                  </a:cubicBezTo>
                  <a:cubicBezTo>
                    <a:pt x="318534" y="67751"/>
                    <a:pt x="307104" y="98231"/>
                    <a:pt x="301389" y="124901"/>
                  </a:cubicBezTo>
                  <a:cubicBezTo>
                    <a:pt x="259479" y="54416"/>
                    <a:pt x="198519" y="17269"/>
                    <a:pt x="194709" y="14411"/>
                  </a:cubicBezTo>
                  <a:lnTo>
                    <a:pt x="165182" y="62989"/>
                  </a:lnTo>
                  <a:cubicBezTo>
                    <a:pt x="166134" y="63941"/>
                    <a:pt x="269004" y="127759"/>
                    <a:pt x="283292" y="240154"/>
                  </a:cubicBezTo>
                  <a:cubicBezTo>
                    <a:pt x="213759" y="223009"/>
                    <a:pt x="120414" y="161096"/>
                    <a:pt x="36594" y="253489"/>
                  </a:cubicBezTo>
                  <a:cubicBezTo>
                    <a:pt x="-55798" y="355406"/>
                    <a:pt x="23259" y="877376"/>
                    <a:pt x="313772" y="733549"/>
                  </a:cubicBezTo>
                  <a:cubicBezTo>
                    <a:pt x="603332" y="878329"/>
                    <a:pt x="681437" y="356359"/>
                    <a:pt x="589044" y="254441"/>
                  </a:cubicBezTo>
                  <a:close/>
                </a:path>
              </a:pathLst>
            </a:custGeom>
            <a:solidFill>
              <a:schemeClr val="accent1"/>
            </a:solidFill>
            <a:ln cap="flat" w="9525">
              <a:noFill/>
              <a:prstDash val="solid"/>
              <a:miter/>
            </a:ln>
          </p:spPr>
          <p:txBody>
            <a:bodyPr anchor="ctr" rtlCol="0"/>
            <a:lstStyle/>
            <a:p>
              <a:endParaRPr lang="es-ES"/>
            </a:p>
          </p:txBody>
        </p:sp>
        <p:sp>
          <p:nvSpPr>
            <p:cNvPr id="66" name="Freeform: Shape 65">
              <a:extLst>
                <a:ext uri="{FF2B5EF4-FFF2-40B4-BE49-F238E27FC236}">
                  <a16:creationId xmlns:a16="http://schemas.microsoft.com/office/drawing/2014/main" id="{BE812A81-254A-4E2D-A04A-2D97CE7CB5FA}"/>
                </a:ext>
              </a:extLst>
            </p:cNvPr>
            <p:cNvSpPr/>
            <p:nvPr/>
          </p:nvSpPr>
          <p:spPr>
            <a:xfrm>
              <a:off x="845765" y="136720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grpSp>
        <p:nvGrpSpPr>
          <p:cNvPr id="8" name="Group 7">
            <a:extLst>
              <a:ext uri="{FF2B5EF4-FFF2-40B4-BE49-F238E27FC236}">
                <a16:creationId xmlns:a16="http://schemas.microsoft.com/office/drawing/2014/main" id="{34083041-0F29-4898-934F-656BE5B89AE3}"/>
              </a:ext>
            </a:extLst>
          </p:cNvPr>
          <p:cNvGrpSpPr/>
          <p:nvPr/>
        </p:nvGrpSpPr>
        <p:grpSpPr>
          <a:xfrm>
            <a:off x="9914277" y="2868325"/>
            <a:ext cx="907339" cy="907339"/>
            <a:chOff x="1970041" y="1367209"/>
            <a:chExt cx="907339" cy="907339"/>
          </a:xfrm>
        </p:grpSpPr>
        <p:pic>
          <p:nvPicPr>
            <p:cNvPr descr="Lion with solid fill" id="3" name="Graphic 2">
              <a:extLst>
                <a:ext uri="{FF2B5EF4-FFF2-40B4-BE49-F238E27FC236}">
                  <a16:creationId xmlns:a16="http://schemas.microsoft.com/office/drawing/2014/main" id="{04F9A50F-50D8-4A7B-9829-1CECEF66FDF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a:off x="2090828" y="1487996"/>
              <a:ext cx="665764" cy="665764"/>
            </a:xfrm>
            <a:prstGeom prst="rect">
              <a:avLst/>
            </a:prstGeom>
          </p:spPr>
        </p:pic>
        <p:sp>
          <p:nvSpPr>
            <p:cNvPr id="67" name="Freeform: Shape 66">
              <a:extLst>
                <a:ext uri="{FF2B5EF4-FFF2-40B4-BE49-F238E27FC236}">
                  <a16:creationId xmlns:a16="http://schemas.microsoft.com/office/drawing/2014/main" id="{35DAA16B-C982-414E-961F-7FC34ABB7AA5}"/>
                </a:ext>
              </a:extLst>
            </p:cNvPr>
            <p:cNvSpPr/>
            <p:nvPr/>
          </p:nvSpPr>
          <p:spPr>
            <a:xfrm>
              <a:off x="1970041" y="136720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spTree>
    <p:custDataLst>
      <p:tags r:id="rId1"/>
    </p:custDataLst>
    <p:extLst>
      <p:ext uri="{BB962C8B-B14F-4D97-AF65-F5344CB8AC3E}">
        <p14:creationId xmlns:p14="http://schemas.microsoft.com/office/powerpoint/2010/main" val="2010428609"/>
      </p:ext>
    </p:extLst>
  </p:cSld>
  <p:clrMapOvr>
    <a:masterClrMapping/>
  </p:clrMapOvr>
  <mc:AlternateContent xmlns:mc="http://schemas.openxmlformats.org/markup-compatibility/2006" xmlns:p14="http://schemas.microsoft.com/office/powerpoint/2010/main">
    <mc:Choice Requires="p14">
      <p:transition advTm="27420" p14:dur="2000" spd="slow"/>
    </mc:Choice>
    <mc:Fallback xmlns="">
      <p:transition advTm="27420"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42" presetSubtype="0">
                                  <p:stCondLst>
                                    <p:cond delay="0"/>
                                  </p:stCondLst>
                                  <p:childTnLst>
                                    <p:set>
                                      <p:cBhvr>
                                        <p:cTn dur="1" fill="hold" id="6">
                                          <p:stCondLst>
                                            <p:cond delay="0"/>
                                          </p:stCondLst>
                                        </p:cTn>
                                        <p:tgtEl>
                                          <p:spTgt spid="65"/>
                                        </p:tgtEl>
                                        <p:attrNameLst>
                                          <p:attrName>style.visibility</p:attrName>
                                        </p:attrNameLst>
                                      </p:cBhvr>
                                      <p:to>
                                        <p:strVal val="visible"/>
                                      </p:to>
                                    </p:set>
                                    <p:animEffect filter="fade" transition="in">
                                      <p:cBhvr>
                                        <p:cTn dur="1000" id="7"/>
                                        <p:tgtEl>
                                          <p:spTgt spid="65"/>
                                        </p:tgtEl>
                                      </p:cBhvr>
                                    </p:animEffect>
                                    <p:anim calcmode="lin" valueType="num">
                                      <p:cBhvr>
                                        <p:cTn dur="1000" fill="hold" id="8"/>
                                        <p:tgtEl>
                                          <p:spTgt spid="65"/>
                                        </p:tgtEl>
                                        <p:attrNameLst>
                                          <p:attrName>ppt_x</p:attrName>
                                        </p:attrNameLst>
                                      </p:cBhvr>
                                      <p:tavLst>
                                        <p:tav tm="0">
                                          <p:val>
                                            <p:strVal val="#ppt_x"/>
                                          </p:val>
                                        </p:tav>
                                        <p:tav tm="100000">
                                          <p:val>
                                            <p:strVal val="#ppt_x"/>
                                          </p:val>
                                        </p:tav>
                                      </p:tavLst>
                                    </p:anim>
                                    <p:anim calcmode="lin" valueType="num">
                                      <p:cBhvr>
                                        <p:cTn dur="1000" fill="hold" id="9"/>
                                        <p:tgtEl>
                                          <p:spTgt spid="65"/>
                                        </p:tgtEl>
                                        <p:attrNameLst>
                                          <p:attrName>ppt_y</p:attrName>
                                        </p:attrNameLst>
                                      </p:cBhvr>
                                      <p:tavLst>
                                        <p:tav tm="0">
                                          <p:val>
                                            <p:strVal val="#ppt_y+.1"/>
                                          </p:val>
                                        </p:tav>
                                        <p:tav tm="100000">
                                          <p:val>
                                            <p:strVal val="#ppt_y"/>
                                          </p:val>
                                        </p:tav>
                                      </p:tavLst>
                                    </p:anim>
                                  </p:childTnLst>
                                </p:cTn>
                              </p:par>
                            </p:childTnLst>
                          </p:cTn>
                        </p:par>
                      </p:childTnLst>
                    </p:cTn>
                  </p:par>
                  <p:par>
                    <p:cTn fill="hold" id="10">
                      <p:stCondLst>
                        <p:cond delay="indefinite"/>
                      </p:stCondLst>
                      <p:childTnLst>
                        <p:par>
                          <p:cTn fill="hold" id="11">
                            <p:stCondLst>
                              <p:cond delay="0"/>
                            </p:stCondLst>
                            <p:childTnLst>
                              <p:par>
                                <p:cTn fill="hold" id="12" nodeType="clickEffect" presetClass="entr" presetID="47" presetSubtype="0">
                                  <p:stCondLst>
                                    <p:cond delay="0"/>
                                  </p:stCondLst>
                                  <p:childTnLst>
                                    <p:set>
                                      <p:cBhvr>
                                        <p:cTn dur="1" fill="hold" id="13">
                                          <p:stCondLst>
                                            <p:cond delay="0"/>
                                          </p:stCondLst>
                                        </p:cTn>
                                        <p:tgtEl>
                                          <p:spTgt spid="64"/>
                                        </p:tgtEl>
                                        <p:attrNameLst>
                                          <p:attrName>style.visibility</p:attrName>
                                        </p:attrNameLst>
                                      </p:cBhvr>
                                      <p:to>
                                        <p:strVal val="visible"/>
                                      </p:to>
                                    </p:set>
                                    <p:animEffect filter="fade" transition="in">
                                      <p:cBhvr>
                                        <p:cTn dur="1000" id="14"/>
                                        <p:tgtEl>
                                          <p:spTgt spid="64"/>
                                        </p:tgtEl>
                                      </p:cBhvr>
                                    </p:animEffect>
                                    <p:anim calcmode="lin" valueType="num">
                                      <p:cBhvr>
                                        <p:cTn dur="1000" fill="hold" id="15"/>
                                        <p:tgtEl>
                                          <p:spTgt spid="64"/>
                                        </p:tgtEl>
                                        <p:attrNameLst>
                                          <p:attrName>ppt_x</p:attrName>
                                        </p:attrNameLst>
                                      </p:cBhvr>
                                      <p:tavLst>
                                        <p:tav tm="0">
                                          <p:val>
                                            <p:strVal val="#ppt_x"/>
                                          </p:val>
                                        </p:tav>
                                        <p:tav tm="100000">
                                          <p:val>
                                            <p:strVal val="#ppt_x"/>
                                          </p:val>
                                        </p:tav>
                                      </p:tavLst>
                                    </p:anim>
                                    <p:anim calcmode="lin" valueType="num">
                                      <p:cBhvr>
                                        <p:cTn dur="1000" fill="hold" id="16"/>
                                        <p:tgtEl>
                                          <p:spTgt spid="64"/>
                                        </p:tgtEl>
                                        <p:attrNameLst>
                                          <p:attrName>ppt_y</p:attrName>
                                        </p:attrNameLst>
                                      </p:cBhvr>
                                      <p:tavLst>
                                        <p:tav tm="0">
                                          <p:val>
                                            <p:strVal val="#ppt_y-.1"/>
                                          </p:val>
                                        </p:tav>
                                        <p:tav tm="100000">
                                          <p:val>
                                            <p:strVal val="#ppt_y"/>
                                          </p:val>
                                        </p:tav>
                                      </p:tavLst>
                                    </p:anim>
                                  </p:childTnLst>
                                </p:cTn>
                              </p:par>
                            </p:childTnLst>
                          </p:cTn>
                        </p:par>
                      </p:childTnLst>
                    </p:cTn>
                  </p:par>
                  <p:par>
                    <p:cTn fill="hold" id="17">
                      <p:stCondLst>
                        <p:cond delay="indefinite"/>
                      </p:stCondLst>
                      <p:childTnLst>
                        <p:par>
                          <p:cTn fill="hold" id="18">
                            <p:stCondLst>
                              <p:cond delay="0"/>
                            </p:stCondLst>
                            <p:childTnLst>
                              <p:par>
                                <p:cTn fill="hold" id="19" nodeType="clickEffect" presetClass="entr" presetID="10" presetSubtype="0">
                                  <p:stCondLst>
                                    <p:cond delay="0"/>
                                  </p:stCondLst>
                                  <p:childTnLst>
                                    <p:set>
                                      <p:cBhvr>
                                        <p:cTn dur="1" fill="hold" id="20">
                                          <p:stCondLst>
                                            <p:cond delay="0"/>
                                          </p:stCondLst>
                                        </p:cTn>
                                        <p:tgtEl>
                                          <p:spTgt spid="28"/>
                                        </p:tgtEl>
                                        <p:attrNameLst>
                                          <p:attrName>style.visibility</p:attrName>
                                        </p:attrNameLst>
                                      </p:cBhvr>
                                      <p:to>
                                        <p:strVal val="visible"/>
                                      </p:to>
                                    </p:set>
                                    <p:animEffect filter="fade" transition="in">
                                      <p:cBhvr>
                                        <p:cTn dur="500" id="21"/>
                                        <p:tgtEl>
                                          <p:spTgt spid="28"/>
                                        </p:tgtEl>
                                      </p:cBhvr>
                                    </p:animEffect>
                                  </p:childTnLst>
                                </p:cTn>
                              </p:par>
                            </p:childTnLst>
                          </p:cTn>
                        </p:par>
                      </p:childTnLst>
                    </p:cTn>
                  </p:par>
                  <p:par>
                    <p:cTn fill="hold" id="22">
                      <p:stCondLst>
                        <p:cond delay="indefinite"/>
                      </p:stCondLst>
                      <p:childTnLst>
                        <p:par>
                          <p:cTn fill="hold" id="23">
                            <p:stCondLst>
                              <p:cond delay="0"/>
                            </p:stCondLst>
                            <p:childTnLst>
                              <p:par>
                                <p:cTn fill="hold" id="24" nodeType="clickEffect" presetClass="entr" presetID="10" presetSubtype="0">
                                  <p:stCondLst>
                                    <p:cond delay="0"/>
                                  </p:stCondLst>
                                  <p:childTnLst>
                                    <p:set>
                                      <p:cBhvr>
                                        <p:cTn dur="1" fill="hold" id="25">
                                          <p:stCondLst>
                                            <p:cond delay="0"/>
                                          </p:stCondLst>
                                        </p:cTn>
                                        <p:tgtEl>
                                          <p:spTgt spid="31"/>
                                        </p:tgtEl>
                                        <p:attrNameLst>
                                          <p:attrName>style.visibility</p:attrName>
                                        </p:attrNameLst>
                                      </p:cBhvr>
                                      <p:to>
                                        <p:strVal val="visible"/>
                                      </p:to>
                                    </p:set>
                                    <p:animEffect filter="fade" transition="in">
                                      <p:cBhvr>
                                        <p:cTn dur="500" id="26"/>
                                        <p:tgtEl>
                                          <p:spTgt spid="31"/>
                                        </p:tgtEl>
                                      </p:cBhvr>
                                    </p:animEffect>
                                  </p:childTnLst>
                                </p:cTn>
                              </p:par>
                            </p:childTnLst>
                          </p:cTn>
                        </p:par>
                      </p:childTnLst>
                    </p:cTn>
                  </p:par>
                  <p:par>
                    <p:cTn fill="hold" id="27">
                      <p:stCondLst>
                        <p:cond delay="indefinite"/>
                      </p:stCondLst>
                      <p:childTnLst>
                        <p:par>
                          <p:cTn fill="hold" id="28">
                            <p:stCondLst>
                              <p:cond delay="0"/>
                            </p:stCondLst>
                            <p:childTnLst>
                              <p:par>
                                <p:cTn fill="hold" id="29" nodeType="clickEffect" presetClass="entr" presetID="10" presetSubtype="0">
                                  <p:stCondLst>
                                    <p:cond delay="0"/>
                                  </p:stCondLst>
                                  <p:childTnLst>
                                    <p:set>
                                      <p:cBhvr>
                                        <p:cTn dur="1" fill="hold" id="30">
                                          <p:stCondLst>
                                            <p:cond delay="0"/>
                                          </p:stCondLst>
                                        </p:cTn>
                                        <p:tgtEl>
                                          <p:spTgt spid="57"/>
                                        </p:tgtEl>
                                        <p:attrNameLst>
                                          <p:attrName>style.visibility</p:attrName>
                                        </p:attrNameLst>
                                      </p:cBhvr>
                                      <p:to>
                                        <p:strVal val="visible"/>
                                      </p:to>
                                    </p:set>
                                    <p:animEffect filter="fade" transition="in">
                                      <p:cBhvr>
                                        <p:cTn dur="500" id="31"/>
                                        <p:tgtEl>
                                          <p:spTgt spid="57"/>
                                        </p:tgtEl>
                                      </p:cBhvr>
                                    </p:animEffect>
                                  </p:childTnLst>
                                </p:cTn>
                              </p:par>
                            </p:childTnLst>
                          </p:cTn>
                        </p:par>
                      </p:childTnLst>
                    </p:cTn>
                  </p:par>
                  <p:par>
                    <p:cTn fill="hold" id="32">
                      <p:stCondLst>
                        <p:cond delay="indefinite"/>
                      </p:stCondLst>
                      <p:childTnLst>
                        <p:par>
                          <p:cTn fill="hold" id="33">
                            <p:stCondLst>
                              <p:cond delay="0"/>
                            </p:stCondLst>
                            <p:childTnLst>
                              <p:par>
                                <p:cTn fill="hold" id="34" nodeType="clickEffect" presetClass="entr" presetID="10" presetSubtype="0">
                                  <p:stCondLst>
                                    <p:cond delay="0"/>
                                  </p:stCondLst>
                                  <p:childTnLst>
                                    <p:set>
                                      <p:cBhvr>
                                        <p:cTn dur="1" fill="hold" id="35">
                                          <p:stCondLst>
                                            <p:cond delay="0"/>
                                          </p:stCondLst>
                                        </p:cTn>
                                        <p:tgtEl>
                                          <p:spTgt spid="54"/>
                                        </p:tgtEl>
                                        <p:attrNameLst>
                                          <p:attrName>style.visibility</p:attrName>
                                        </p:attrNameLst>
                                      </p:cBhvr>
                                      <p:to>
                                        <p:strVal val="visible"/>
                                      </p:to>
                                    </p:set>
                                    <p:animEffect filter="fade" transition="in">
                                      <p:cBhvr>
                                        <p:cTn dur="500" id="36"/>
                                        <p:tgtEl>
                                          <p:spTgt spid="54"/>
                                        </p:tgtEl>
                                      </p:cBhvr>
                                    </p:animEffect>
                                  </p:childTnLst>
                                </p:cTn>
                              </p:par>
                            </p:childTnLst>
                          </p:cTn>
                        </p:par>
                      </p:childTnLst>
                    </p:cTn>
                  </p:par>
                  <p:par>
                    <p:cTn fill="hold" id="37">
                      <p:stCondLst>
                        <p:cond delay="indefinite"/>
                      </p:stCondLst>
                      <p:childTnLst>
                        <p:par>
                          <p:cTn fill="hold" id="38">
                            <p:stCondLst>
                              <p:cond delay="0"/>
                            </p:stCondLst>
                            <p:childTnLst>
                              <p:par>
                                <p:cTn fill="hold" id="39" nodeType="clickEffect" presetClass="entr" presetID="10" presetSubtype="0">
                                  <p:stCondLst>
                                    <p:cond delay="0"/>
                                  </p:stCondLst>
                                  <p:childTnLst>
                                    <p:set>
                                      <p:cBhvr>
                                        <p:cTn dur="1" fill="hold" id="40">
                                          <p:stCondLst>
                                            <p:cond delay="0"/>
                                          </p:stCondLst>
                                        </p:cTn>
                                        <p:tgtEl>
                                          <p:spTgt spid="9"/>
                                        </p:tgtEl>
                                        <p:attrNameLst>
                                          <p:attrName>style.visibility</p:attrName>
                                        </p:attrNameLst>
                                      </p:cBhvr>
                                      <p:to>
                                        <p:strVal val="visible"/>
                                      </p:to>
                                    </p:set>
                                    <p:animEffect filter="fade" transition="in">
                                      <p:cBhvr>
                                        <p:cTn dur="500" id="41"/>
                                        <p:tgtEl>
                                          <p:spTgt spid="9"/>
                                        </p:tgtEl>
                                      </p:cBhvr>
                                    </p:animEffect>
                                  </p:childTnLst>
                                </p:cTn>
                              </p:par>
                            </p:childTnLst>
                          </p:cTn>
                        </p:par>
                      </p:childTnLst>
                    </p:cTn>
                  </p:par>
                  <p:par>
                    <p:cTn fill="hold" id="42">
                      <p:stCondLst>
                        <p:cond delay="indefinite"/>
                      </p:stCondLst>
                      <p:childTnLst>
                        <p:par>
                          <p:cTn fill="hold" id="43">
                            <p:stCondLst>
                              <p:cond delay="0"/>
                            </p:stCondLst>
                            <p:childTnLst>
                              <p:par>
                                <p:cTn fill="hold" id="44" nodeType="clickEffect" presetClass="entr" presetID="10" presetSubtype="0">
                                  <p:stCondLst>
                                    <p:cond delay="0"/>
                                  </p:stCondLst>
                                  <p:childTnLst>
                                    <p:set>
                                      <p:cBhvr>
                                        <p:cTn dur="1" fill="hold" id="45">
                                          <p:stCondLst>
                                            <p:cond delay="0"/>
                                          </p:stCondLst>
                                        </p:cTn>
                                        <p:tgtEl>
                                          <p:spTgt spid="36"/>
                                        </p:tgtEl>
                                        <p:attrNameLst>
                                          <p:attrName>style.visibility</p:attrName>
                                        </p:attrNameLst>
                                      </p:cBhvr>
                                      <p:to>
                                        <p:strVal val="visible"/>
                                      </p:to>
                                    </p:set>
                                    <p:animEffect filter="fade" transition="in">
                                      <p:cBhvr>
                                        <p:cTn dur="500" id="46"/>
                                        <p:tgtEl>
                                          <p:spTgt spid="36"/>
                                        </p:tgtEl>
                                      </p:cBhvr>
                                    </p:animEffect>
                                  </p:childTnLst>
                                </p:cTn>
                              </p:par>
                            </p:childTnLst>
                          </p:cTn>
                        </p:par>
                      </p:childTnLst>
                    </p:cTn>
                  </p:par>
                  <p:par>
                    <p:cTn fill="hold" id="47">
                      <p:stCondLst>
                        <p:cond delay="indefinite"/>
                      </p:stCondLst>
                      <p:childTnLst>
                        <p:par>
                          <p:cTn fill="hold" id="48">
                            <p:stCondLst>
                              <p:cond delay="0"/>
                            </p:stCondLst>
                            <p:childTnLst>
                              <p:par>
                                <p:cTn fill="hold" id="49" nodeType="clickEffect" presetClass="entr" presetID="10" presetSubtype="0">
                                  <p:stCondLst>
                                    <p:cond delay="0"/>
                                  </p:stCondLst>
                                  <p:childTnLst>
                                    <p:set>
                                      <p:cBhvr>
                                        <p:cTn dur="1" fill="hold" id="50">
                                          <p:stCondLst>
                                            <p:cond delay="0"/>
                                          </p:stCondLst>
                                        </p:cTn>
                                        <p:tgtEl>
                                          <p:spTgt spid="8"/>
                                        </p:tgtEl>
                                        <p:attrNameLst>
                                          <p:attrName>style.visibility</p:attrName>
                                        </p:attrNameLst>
                                      </p:cBhvr>
                                      <p:to>
                                        <p:strVal val="visible"/>
                                      </p:to>
                                    </p:set>
                                    <p:animEffect filter="fade" transition="in">
                                      <p:cBhvr>
                                        <p:cTn dur="500" id="51"/>
                                        <p:tgtEl>
                                          <p:spTgt spid="8"/>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96" name="Rectangle 95">
            <a:extLst>
              <a:ext uri="{FF2B5EF4-FFF2-40B4-BE49-F238E27FC236}">
                <a16:creationId xmlns:a16="http://schemas.microsoft.com/office/drawing/2014/main" id="{B3272818-EE56-4A41-A6E9-AA44152FC603}"/>
              </a:ext>
            </a:extLst>
          </p:cNvPr>
          <p:cNvSpPr/>
          <p:nvPr/>
        </p:nvSpPr>
        <p:spPr>
          <a:xfrm>
            <a:off x="5387774" y="1770436"/>
            <a:ext cx="1398012" cy="10886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95" name="Rectangle 94">
            <a:extLst>
              <a:ext uri="{FF2B5EF4-FFF2-40B4-BE49-F238E27FC236}">
                <a16:creationId xmlns:a16="http://schemas.microsoft.com/office/drawing/2014/main" id="{AF3A6FB8-49C8-4A03-834B-5BFA19765A6B}"/>
              </a:ext>
            </a:extLst>
          </p:cNvPr>
          <p:cNvSpPr/>
          <p:nvPr/>
        </p:nvSpPr>
        <p:spPr>
          <a:xfrm>
            <a:off x="7259860" y="3669812"/>
            <a:ext cx="1398012" cy="14859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94" name="Rectangle 93">
            <a:extLst>
              <a:ext uri="{FF2B5EF4-FFF2-40B4-BE49-F238E27FC236}">
                <a16:creationId xmlns:a16="http://schemas.microsoft.com/office/drawing/2014/main" id="{0E5AA0CA-1942-4E39-A0A0-B214EFCFDF1A}"/>
              </a:ext>
            </a:extLst>
          </p:cNvPr>
          <p:cNvSpPr/>
          <p:nvPr/>
        </p:nvSpPr>
        <p:spPr>
          <a:xfrm>
            <a:off x="5400880" y="3664108"/>
            <a:ext cx="1398012" cy="14859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21" name="Rectangle 20">
            <a:extLst>
              <a:ext uri="{FF2B5EF4-FFF2-40B4-BE49-F238E27FC236}">
                <a16:creationId xmlns:a16="http://schemas.microsoft.com/office/drawing/2014/main" id="{3C3CB790-32EE-44DB-94CB-1450B735AEBF}"/>
              </a:ext>
            </a:extLst>
          </p:cNvPr>
          <p:cNvSpPr/>
          <p:nvPr/>
        </p:nvSpPr>
        <p:spPr>
          <a:xfrm>
            <a:off x="3552492" y="3655589"/>
            <a:ext cx="1398012" cy="14859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grpSp>
        <p:nvGrpSpPr>
          <p:cNvPr id="64" name="Group 63">
            <a:extLst>
              <a:ext uri="{FF2B5EF4-FFF2-40B4-BE49-F238E27FC236}">
                <a16:creationId xmlns:a16="http://schemas.microsoft.com/office/drawing/2014/main" id="{D579B67B-8A95-4DFF-9D03-CBBF914816FE}"/>
              </a:ext>
            </a:extLst>
          </p:cNvPr>
          <p:cNvGrpSpPr/>
          <p:nvPr/>
        </p:nvGrpSpPr>
        <p:grpSpPr>
          <a:xfrm>
            <a:off x="4212417" y="1848842"/>
            <a:ext cx="907339" cy="907339"/>
            <a:chOff x="4361120" y="1076102"/>
            <a:chExt cx="907339" cy="907339"/>
          </a:xfrm>
        </p:grpSpPr>
        <p:grpSp>
          <p:nvGrpSpPr>
            <p:cNvPr id="65" name="Group 64">
              <a:extLst>
                <a:ext uri="{FF2B5EF4-FFF2-40B4-BE49-F238E27FC236}">
                  <a16:creationId xmlns:a16="http://schemas.microsoft.com/office/drawing/2014/main" id="{7DEF5A2C-0FE1-40E4-9E5F-19F53259B090}"/>
                </a:ext>
              </a:extLst>
            </p:cNvPr>
            <p:cNvGrpSpPr/>
            <p:nvPr/>
          </p:nvGrpSpPr>
          <p:grpSpPr>
            <a:xfrm>
              <a:off x="4480564" y="1345794"/>
              <a:ext cx="668451" cy="367955"/>
              <a:chOff x="4463238" y="1345793"/>
              <a:chExt cx="668451" cy="367955"/>
            </a:xfrm>
          </p:grpSpPr>
          <p:sp>
            <p:nvSpPr>
              <p:cNvPr id="67" name="Freeform: Shape 66">
                <a:extLst>
                  <a:ext uri="{FF2B5EF4-FFF2-40B4-BE49-F238E27FC236}">
                    <a16:creationId xmlns:a16="http://schemas.microsoft.com/office/drawing/2014/main" id="{1C0D98E0-4AD1-4EDF-A65E-CAA005E3D203}"/>
                  </a:ext>
                </a:extLst>
              </p:cNvPr>
              <p:cNvSpPr/>
              <p:nvPr/>
            </p:nvSpPr>
            <p:spPr>
              <a:xfrm>
                <a:off x="4582823" y="1539736"/>
                <a:ext cx="429280" cy="174012"/>
              </a:xfrm>
              <a:custGeom>
                <a:avLst/>
                <a:gdLst>
                  <a:gd fmla="*/ 0 w 429280" name="connsiteX0"/>
                  <a:gd fmla="*/ 0 h 174012" name="connsiteY0"/>
                  <a:gd fmla="*/ 0 w 429280" name="connsiteX1"/>
                  <a:gd fmla="*/ 89689 h 174012" name="connsiteY1"/>
                  <a:gd fmla="*/ 214640 w 429280" name="connsiteX2"/>
                  <a:gd fmla="*/ 174012 h 174012" name="connsiteY2"/>
                  <a:gd fmla="*/ 429281 w 429280" name="connsiteX3"/>
                  <a:gd fmla="*/ 89689 h 174012" name="connsiteY3"/>
                  <a:gd fmla="*/ 429281 w 429280" name="connsiteX4"/>
                  <a:gd fmla="*/ 0 h 174012" name="connsiteY4"/>
                  <a:gd fmla="*/ 214640 w 429280" name="connsiteX5"/>
                  <a:gd fmla="*/ 75891 h 174012" name="connsiteY5"/>
                  <a:gd fmla="*/ 0 w 429280" name="connsiteX6"/>
                  <a:gd fmla="*/ 0 h 1740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4012" w="429280">
                    <a:moveTo>
                      <a:pt x="0" y="0"/>
                    </a:moveTo>
                    <a:lnTo>
                      <a:pt x="0" y="89689"/>
                    </a:lnTo>
                    <a:cubicBezTo>
                      <a:pt x="0" y="131851"/>
                      <a:pt x="95822" y="174012"/>
                      <a:pt x="214640" y="174012"/>
                    </a:cubicBezTo>
                    <a:cubicBezTo>
                      <a:pt x="333459" y="174012"/>
                      <a:pt x="429281" y="131851"/>
                      <a:pt x="429281" y="89689"/>
                    </a:cubicBezTo>
                    <a:lnTo>
                      <a:pt x="429281" y="0"/>
                    </a:lnTo>
                    <a:lnTo>
                      <a:pt x="214640" y="75891"/>
                    </a:lnTo>
                    <a:lnTo>
                      <a:pt x="0" y="0"/>
                    </a:lnTo>
                    <a:close/>
                  </a:path>
                </a:pathLst>
              </a:custGeom>
              <a:solidFill>
                <a:schemeClr val="accent1"/>
              </a:solidFill>
              <a:ln cap="flat" w="7640">
                <a:noFill/>
                <a:prstDash val="solid"/>
                <a:miter/>
              </a:ln>
            </p:spPr>
            <p:txBody>
              <a:bodyPr anchor="ctr" rtlCol="0"/>
              <a:lstStyle/>
              <a:p>
                <a:endParaRPr lang="es-ES"/>
              </a:p>
            </p:txBody>
          </p:sp>
          <p:sp>
            <p:nvSpPr>
              <p:cNvPr id="68" name="Freeform: Shape 67">
                <a:extLst>
                  <a:ext uri="{FF2B5EF4-FFF2-40B4-BE49-F238E27FC236}">
                    <a16:creationId xmlns:a16="http://schemas.microsoft.com/office/drawing/2014/main" id="{1577CE73-75CC-4FB4-B4A3-BB8C6464D2EB}"/>
                  </a:ext>
                </a:extLst>
              </p:cNvPr>
              <p:cNvSpPr/>
              <p:nvPr/>
            </p:nvSpPr>
            <p:spPr>
              <a:xfrm>
                <a:off x="4463238" y="1345793"/>
                <a:ext cx="668451" cy="291297"/>
              </a:xfrm>
              <a:custGeom>
                <a:avLst/>
                <a:gdLst>
                  <a:gd fmla="*/ 334226 w 668451" name="connsiteX0"/>
                  <a:gd fmla="*/ 236871 h 291297" name="connsiteY0"/>
                  <a:gd fmla="*/ 668452 w 668451" name="connsiteX1"/>
                  <a:gd fmla="*/ 119585 h 291297" name="connsiteY1"/>
                  <a:gd fmla="*/ 334226 w 668451" name="connsiteX2"/>
                  <a:gd fmla="*/ 0 h 291297" name="connsiteY2"/>
                  <a:gd fmla="*/ 0 w 668451" name="connsiteX3"/>
                  <a:gd fmla="*/ 119585 h 291297" name="connsiteY3"/>
                  <a:gd fmla="*/ 42928 w 668451" name="connsiteX4"/>
                  <a:gd fmla="*/ 134917 h 291297" name="connsiteY4"/>
                  <a:gd fmla="*/ 42928 w 668451" name="connsiteX5"/>
                  <a:gd fmla="*/ 275966 h 291297" name="connsiteY5"/>
                  <a:gd fmla="*/ 58260 w 668451" name="connsiteX6"/>
                  <a:gd fmla="*/ 291298 h 291297" name="connsiteY6"/>
                  <a:gd fmla="*/ 73591 w 668451" name="connsiteX7"/>
                  <a:gd fmla="*/ 275966 h 291297" name="connsiteY7"/>
                  <a:gd fmla="*/ 73591 w 668451" name="connsiteX8"/>
                  <a:gd fmla="*/ 145649 h 291297" name="connsiteY8"/>
                  <a:gd fmla="*/ 334226 w 668451" name="connsiteX9"/>
                  <a:gd fmla="*/ 236871 h 291297"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91297" w="668451">
                    <a:moveTo>
                      <a:pt x="334226" y="236871"/>
                    </a:moveTo>
                    <a:lnTo>
                      <a:pt x="668452" y="119585"/>
                    </a:lnTo>
                    <a:lnTo>
                      <a:pt x="334226" y="0"/>
                    </a:lnTo>
                    <a:lnTo>
                      <a:pt x="0" y="119585"/>
                    </a:lnTo>
                    <a:lnTo>
                      <a:pt x="42928" y="134917"/>
                    </a:lnTo>
                    <a:lnTo>
                      <a:pt x="42928" y="275966"/>
                    </a:lnTo>
                    <a:cubicBezTo>
                      <a:pt x="42928" y="284399"/>
                      <a:pt x="49827" y="291298"/>
                      <a:pt x="58260" y="291298"/>
                    </a:cubicBezTo>
                    <a:cubicBezTo>
                      <a:pt x="66692" y="291298"/>
                      <a:pt x="73591" y="284399"/>
                      <a:pt x="73591" y="275966"/>
                    </a:cubicBezTo>
                    <a:lnTo>
                      <a:pt x="73591" y="145649"/>
                    </a:lnTo>
                    <a:lnTo>
                      <a:pt x="334226" y="236871"/>
                    </a:lnTo>
                    <a:close/>
                  </a:path>
                </a:pathLst>
              </a:custGeom>
              <a:solidFill>
                <a:schemeClr val="tx2"/>
              </a:solidFill>
              <a:ln cap="flat" w="7640">
                <a:noFill/>
                <a:prstDash val="solid"/>
                <a:miter/>
              </a:ln>
            </p:spPr>
            <p:txBody>
              <a:bodyPr anchor="ctr" rtlCol="0"/>
              <a:lstStyle/>
              <a:p>
                <a:endParaRPr lang="es-ES"/>
              </a:p>
            </p:txBody>
          </p:sp>
        </p:grpSp>
        <p:sp>
          <p:nvSpPr>
            <p:cNvPr id="66" name="Freeform: Shape 65">
              <a:extLst>
                <a:ext uri="{FF2B5EF4-FFF2-40B4-BE49-F238E27FC236}">
                  <a16:creationId xmlns:a16="http://schemas.microsoft.com/office/drawing/2014/main" id="{585B5B83-F2AE-4282-B667-19B3180A7E22}"/>
                </a:ext>
              </a:extLst>
            </p:cNvPr>
            <p:cNvSpPr/>
            <p:nvPr/>
          </p:nvSpPr>
          <p:spPr>
            <a:xfrm>
              <a:off x="4361120" y="1076102"/>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grpSp>
        <p:nvGrpSpPr>
          <p:cNvPr id="69" name="Group 68">
            <a:extLst>
              <a:ext uri="{FF2B5EF4-FFF2-40B4-BE49-F238E27FC236}">
                <a16:creationId xmlns:a16="http://schemas.microsoft.com/office/drawing/2014/main" id="{685674B0-0A37-4F72-BDBA-E5086D902316}"/>
              </a:ext>
            </a:extLst>
          </p:cNvPr>
          <p:cNvGrpSpPr/>
          <p:nvPr/>
        </p:nvGrpSpPr>
        <p:grpSpPr>
          <a:xfrm>
            <a:off x="9989261" y="1848842"/>
            <a:ext cx="907339" cy="907339"/>
            <a:chOff x="5507488" y="1037772"/>
            <a:chExt cx="907339" cy="907339"/>
          </a:xfrm>
        </p:grpSpPr>
        <p:grpSp>
          <p:nvGrpSpPr>
            <p:cNvPr id="70" name="Group 69">
              <a:extLst>
                <a:ext uri="{FF2B5EF4-FFF2-40B4-BE49-F238E27FC236}">
                  <a16:creationId xmlns:a16="http://schemas.microsoft.com/office/drawing/2014/main" id="{6C39DB96-A462-4648-BB6C-0509CE9E1804}"/>
                </a:ext>
              </a:extLst>
            </p:cNvPr>
            <p:cNvGrpSpPr/>
            <p:nvPr/>
          </p:nvGrpSpPr>
          <p:grpSpPr>
            <a:xfrm>
              <a:off x="5715872" y="1215056"/>
              <a:ext cx="493114" cy="585485"/>
              <a:chOff x="5715872" y="1215056"/>
              <a:chExt cx="493114" cy="585485"/>
            </a:xfrm>
          </p:grpSpPr>
          <p:sp>
            <p:nvSpPr>
              <p:cNvPr id="72" name="Freeform: Shape 71">
                <a:extLst>
                  <a:ext uri="{FF2B5EF4-FFF2-40B4-BE49-F238E27FC236}">
                    <a16:creationId xmlns:a16="http://schemas.microsoft.com/office/drawing/2014/main" id="{B8EE56C9-8299-4B67-97B1-2E5147C3ECC1}"/>
                  </a:ext>
                </a:extLst>
              </p:cNvPr>
              <p:cNvSpPr/>
              <p:nvPr/>
            </p:nvSpPr>
            <p:spPr>
              <a:xfrm>
                <a:off x="5715872" y="1215056"/>
                <a:ext cx="493114" cy="369836"/>
              </a:xfrm>
              <a:custGeom>
                <a:avLst/>
                <a:gdLst>
                  <a:gd fmla="*/ 300492 w 493114" name="connsiteX0"/>
                  <a:gd fmla="*/ 161803 h 369836" name="connsiteY0"/>
                  <a:gd fmla="*/ 263508 w 493114" name="connsiteX1"/>
                  <a:gd fmla="*/ 161803 h 369836" name="connsiteY1"/>
                  <a:gd fmla="*/ 246557 w 493114" name="connsiteX2"/>
                  <a:gd fmla="*/ 140615 h 369836" name="connsiteY2"/>
                  <a:gd fmla="*/ 246557 w 493114" name="connsiteX3"/>
                  <a:gd fmla="*/ 77049 h 369836" name="connsiteY3"/>
                  <a:gd fmla="*/ 323607 w 493114" name="connsiteX4"/>
                  <a:gd fmla="*/ 77049 h 369836" name="connsiteY4"/>
                  <a:gd fmla="*/ 323607 w 493114" name="connsiteX5"/>
                  <a:gd fmla="*/ 30820 h 369836" name="connsiteY5"/>
                  <a:gd fmla="*/ 263508 w 493114" name="connsiteX6"/>
                  <a:gd fmla="*/ 30820 h 369836" name="connsiteY6"/>
                  <a:gd fmla="*/ 238852 w 493114" name="connsiteX7"/>
                  <a:gd fmla="*/ 0 h 369836" name="connsiteY7"/>
                  <a:gd fmla="*/ 177213 w 493114" name="connsiteX8"/>
                  <a:gd fmla="*/ 0 h 369836" name="connsiteY8"/>
                  <a:gd fmla="*/ 152557 w 493114" name="connsiteX9"/>
                  <a:gd fmla="*/ 30820 h 369836" name="connsiteY9"/>
                  <a:gd fmla="*/ 92459 w 493114" name="connsiteX10"/>
                  <a:gd fmla="*/ 30820 h 369836" name="connsiteY10"/>
                  <a:gd fmla="*/ 92459 w 493114" name="connsiteX11"/>
                  <a:gd fmla="*/ 77049 h 369836" name="connsiteY11"/>
                  <a:gd fmla="*/ 169508 w 493114" name="connsiteX12"/>
                  <a:gd fmla="*/ 77049 h 369836" name="connsiteY12"/>
                  <a:gd fmla="*/ 169508 w 493114" name="connsiteX13"/>
                  <a:gd fmla="*/ 140615 h 369836" name="connsiteY13"/>
                  <a:gd fmla="*/ 152557 w 493114" name="connsiteX14"/>
                  <a:gd fmla="*/ 161803 h 369836" name="connsiteY14"/>
                  <a:gd fmla="*/ 0 w 493114" name="connsiteX15"/>
                  <a:gd fmla="*/ 161803 h 369836" name="connsiteY15"/>
                  <a:gd fmla="*/ 0 w 493114" name="connsiteX16"/>
                  <a:gd fmla="*/ 285082 h 369836" name="connsiteY16"/>
                  <a:gd fmla="*/ 300492 w 493114" name="connsiteX17"/>
                  <a:gd fmla="*/ 285082 h 369836" name="connsiteY17"/>
                  <a:gd fmla="*/ 369836 w 493114" name="connsiteX18"/>
                  <a:gd fmla="*/ 354426 h 369836" name="connsiteY18"/>
                  <a:gd fmla="*/ 369836 w 493114" name="connsiteX19"/>
                  <a:gd fmla="*/ 369836 h 369836" name="connsiteY19"/>
                  <a:gd fmla="*/ 493115 w 493114" name="connsiteX20"/>
                  <a:gd fmla="*/ 369836 h 369836" name="connsiteY20"/>
                  <a:gd fmla="*/ 493115 w 493114" name="connsiteX21"/>
                  <a:gd fmla="*/ 354426 h 369836" name="connsiteY21"/>
                  <a:gd fmla="*/ 300492 w 493114" name="connsiteX22"/>
                  <a:gd fmla="*/ 161803 h 369836"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369836" w="493114">
                    <a:moveTo>
                      <a:pt x="300492" y="161803"/>
                    </a:moveTo>
                    <a:lnTo>
                      <a:pt x="263508" y="161803"/>
                    </a:lnTo>
                    <a:lnTo>
                      <a:pt x="246557" y="140615"/>
                    </a:lnTo>
                    <a:lnTo>
                      <a:pt x="246557" y="77049"/>
                    </a:lnTo>
                    <a:lnTo>
                      <a:pt x="323607" y="77049"/>
                    </a:lnTo>
                    <a:lnTo>
                      <a:pt x="323607" y="30820"/>
                    </a:lnTo>
                    <a:lnTo>
                      <a:pt x="263508" y="30820"/>
                    </a:lnTo>
                    <a:lnTo>
                      <a:pt x="238852" y="0"/>
                    </a:lnTo>
                    <a:lnTo>
                      <a:pt x="177213" y="0"/>
                    </a:lnTo>
                    <a:lnTo>
                      <a:pt x="152557" y="30820"/>
                    </a:lnTo>
                    <a:lnTo>
                      <a:pt x="92459" y="30820"/>
                    </a:lnTo>
                    <a:lnTo>
                      <a:pt x="92459" y="77049"/>
                    </a:lnTo>
                    <a:lnTo>
                      <a:pt x="169508" y="77049"/>
                    </a:lnTo>
                    <a:lnTo>
                      <a:pt x="169508" y="140615"/>
                    </a:lnTo>
                    <a:lnTo>
                      <a:pt x="152557" y="161803"/>
                    </a:lnTo>
                    <a:lnTo>
                      <a:pt x="0" y="161803"/>
                    </a:lnTo>
                    <a:lnTo>
                      <a:pt x="0" y="285082"/>
                    </a:lnTo>
                    <a:lnTo>
                      <a:pt x="300492" y="285082"/>
                    </a:lnTo>
                    <a:cubicBezTo>
                      <a:pt x="338772" y="285124"/>
                      <a:pt x="369794" y="316146"/>
                      <a:pt x="369836" y="354426"/>
                    </a:cubicBezTo>
                    <a:lnTo>
                      <a:pt x="369836" y="369836"/>
                    </a:lnTo>
                    <a:lnTo>
                      <a:pt x="493115" y="369836"/>
                    </a:lnTo>
                    <a:lnTo>
                      <a:pt x="493115" y="354426"/>
                    </a:lnTo>
                    <a:cubicBezTo>
                      <a:pt x="492996" y="248093"/>
                      <a:pt x="406825" y="161922"/>
                      <a:pt x="300492" y="161803"/>
                    </a:cubicBezTo>
                    <a:close/>
                  </a:path>
                </a:pathLst>
              </a:custGeom>
              <a:solidFill>
                <a:schemeClr val="tx2"/>
              </a:solidFill>
              <a:ln cap="flat" w="7640">
                <a:noFill/>
                <a:prstDash val="solid"/>
                <a:miter/>
              </a:ln>
            </p:spPr>
            <p:txBody>
              <a:bodyPr anchor="ctr" rtlCol="0"/>
              <a:lstStyle/>
              <a:p>
                <a:endParaRPr lang="es-ES"/>
              </a:p>
            </p:txBody>
          </p:sp>
          <p:sp>
            <p:nvSpPr>
              <p:cNvPr id="73" name="Freeform: Shape 72">
                <a:extLst>
                  <a:ext uri="{FF2B5EF4-FFF2-40B4-BE49-F238E27FC236}">
                    <a16:creationId xmlns:a16="http://schemas.microsoft.com/office/drawing/2014/main" id="{0D9BB8A7-9613-44B6-BB4D-0ED610EFA027}"/>
                  </a:ext>
                </a:extLst>
              </p:cNvPr>
              <p:cNvSpPr/>
              <p:nvPr/>
            </p:nvSpPr>
            <p:spPr>
              <a:xfrm>
                <a:off x="6096106" y="1638826"/>
                <a:ext cx="105126" cy="161715"/>
              </a:xfrm>
              <a:custGeom>
                <a:avLst/>
                <a:gdLst>
                  <a:gd fmla="*/ 4 w 105126" name="connsiteX0"/>
                  <a:gd fmla="*/ 108516 h 161715" name="connsiteY0"/>
                  <a:gd fmla="*/ 51927 w 105126" name="connsiteX1"/>
                  <a:gd fmla="*/ 161712 h 161715" name="connsiteY1"/>
                  <a:gd fmla="*/ 105122 w 105126" name="connsiteX2"/>
                  <a:gd fmla="*/ 109789 h 161715" name="connsiteY2"/>
                  <a:gd fmla="*/ 105122 w 105126" name="connsiteX3"/>
                  <a:gd fmla="*/ 108516 h 161715" name="connsiteY3"/>
                  <a:gd fmla="*/ 52567 w 105126" name="connsiteX4"/>
                  <a:gd fmla="*/ 0 h 161715" name="connsiteY4"/>
                  <a:gd fmla="*/ 4 w 105126" name="connsiteX5"/>
                  <a:gd fmla="*/ 108516 h 16171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61715" w="105126">
                    <a:moveTo>
                      <a:pt x="4" y="108516"/>
                    </a:moveTo>
                    <a:cubicBezTo>
                      <a:pt x="-347" y="137544"/>
                      <a:pt x="22899" y="161360"/>
                      <a:pt x="51927" y="161712"/>
                    </a:cubicBezTo>
                    <a:cubicBezTo>
                      <a:pt x="80954" y="162063"/>
                      <a:pt x="104771" y="138816"/>
                      <a:pt x="105122" y="109789"/>
                    </a:cubicBezTo>
                    <a:cubicBezTo>
                      <a:pt x="105128" y="109364"/>
                      <a:pt x="105128" y="108941"/>
                      <a:pt x="105122" y="108516"/>
                    </a:cubicBezTo>
                    <a:cubicBezTo>
                      <a:pt x="105130" y="74684"/>
                      <a:pt x="52567" y="0"/>
                      <a:pt x="52567" y="0"/>
                    </a:cubicBezTo>
                    <a:cubicBezTo>
                      <a:pt x="52567" y="0"/>
                      <a:pt x="4" y="74900"/>
                      <a:pt x="4" y="108516"/>
                    </a:cubicBezTo>
                    <a:close/>
                  </a:path>
                </a:pathLst>
              </a:custGeom>
              <a:solidFill>
                <a:schemeClr val="accent1"/>
              </a:solidFill>
              <a:ln cap="flat" w="7640">
                <a:noFill/>
                <a:prstDash val="solid"/>
                <a:miter/>
              </a:ln>
            </p:spPr>
            <p:txBody>
              <a:bodyPr anchor="ctr" rtlCol="0"/>
              <a:lstStyle/>
              <a:p>
                <a:endParaRPr lang="es-ES"/>
              </a:p>
            </p:txBody>
          </p:sp>
        </p:grpSp>
        <p:sp>
          <p:nvSpPr>
            <p:cNvPr id="71" name="Freeform: Shape 70">
              <a:extLst>
                <a:ext uri="{FF2B5EF4-FFF2-40B4-BE49-F238E27FC236}">
                  <a16:creationId xmlns:a16="http://schemas.microsoft.com/office/drawing/2014/main" id="{15512DCF-1C34-4557-A0CE-0460E0F15715}"/>
                </a:ext>
              </a:extLst>
            </p:cNvPr>
            <p:cNvSpPr/>
            <p:nvPr/>
          </p:nvSpPr>
          <p:spPr>
            <a:xfrm>
              <a:off x="5507488" y="1037772"/>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grpSp>
        <p:nvGrpSpPr>
          <p:cNvPr id="74" name="Group 73">
            <a:extLst>
              <a:ext uri="{FF2B5EF4-FFF2-40B4-BE49-F238E27FC236}">
                <a16:creationId xmlns:a16="http://schemas.microsoft.com/office/drawing/2014/main" id="{108D3E9F-5F07-4E28-B8D7-ECE1980E73A3}"/>
              </a:ext>
            </a:extLst>
          </p:cNvPr>
          <p:cNvGrpSpPr/>
          <p:nvPr/>
        </p:nvGrpSpPr>
        <p:grpSpPr>
          <a:xfrm>
            <a:off x="2768206" y="1848842"/>
            <a:ext cx="907339" cy="907339"/>
            <a:chOff x="9968440" y="3403790"/>
            <a:chExt cx="907339" cy="907339"/>
          </a:xfrm>
        </p:grpSpPr>
        <p:sp>
          <p:nvSpPr>
            <p:cNvPr id="75" name="Freeform: Shape 74">
              <a:extLst>
                <a:ext uri="{FF2B5EF4-FFF2-40B4-BE49-F238E27FC236}">
                  <a16:creationId xmlns:a16="http://schemas.microsoft.com/office/drawing/2014/main" id="{A526D13D-DC0A-420F-A166-0C573B1B2B49}"/>
                </a:ext>
              </a:extLst>
            </p:cNvPr>
            <p:cNvSpPr/>
            <p:nvPr/>
          </p:nvSpPr>
          <p:spPr>
            <a:xfrm>
              <a:off x="9968440" y="3403790"/>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pic>
          <p:nvPicPr>
            <p:cNvPr id="76" name="Graphic 75">
              <a:extLst>
                <a:ext uri="{FF2B5EF4-FFF2-40B4-BE49-F238E27FC236}">
                  <a16:creationId xmlns:a16="http://schemas.microsoft.com/office/drawing/2014/main" id="{3F2E6D2C-2B49-4D87-B637-A96459B483B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flipH="1">
              <a:off x="10161271" y="3606014"/>
              <a:ext cx="521677" cy="502891"/>
            </a:xfrm>
            <a:prstGeom prst="rect">
              <a:avLst/>
            </a:prstGeom>
          </p:spPr>
        </p:pic>
      </p:grpSp>
      <p:grpSp>
        <p:nvGrpSpPr>
          <p:cNvPr id="77" name="Group 76">
            <a:extLst>
              <a:ext uri="{FF2B5EF4-FFF2-40B4-BE49-F238E27FC236}">
                <a16:creationId xmlns:a16="http://schemas.microsoft.com/office/drawing/2014/main" id="{5C9EF4D4-A166-456F-A1B6-75935070A540}"/>
              </a:ext>
            </a:extLst>
          </p:cNvPr>
          <p:cNvGrpSpPr/>
          <p:nvPr/>
        </p:nvGrpSpPr>
        <p:grpSpPr>
          <a:xfrm>
            <a:off x="7100839" y="1848842"/>
            <a:ext cx="907339" cy="907339"/>
            <a:chOff x="1347764" y="3403790"/>
            <a:chExt cx="907339" cy="907339"/>
          </a:xfrm>
        </p:grpSpPr>
        <p:sp>
          <p:nvSpPr>
            <p:cNvPr id="78" name="Freeform: Shape 77">
              <a:extLst>
                <a:ext uri="{FF2B5EF4-FFF2-40B4-BE49-F238E27FC236}">
                  <a16:creationId xmlns:a16="http://schemas.microsoft.com/office/drawing/2014/main" id="{93309D8B-C833-4BCF-9401-6A07E1FAD81E}"/>
                </a:ext>
              </a:extLst>
            </p:cNvPr>
            <p:cNvSpPr/>
            <p:nvPr/>
          </p:nvSpPr>
          <p:spPr>
            <a:xfrm>
              <a:off x="1347764" y="3403790"/>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nvGrpSpPr>
            <p:cNvPr id="79" name="Group 78">
              <a:extLst>
                <a:ext uri="{FF2B5EF4-FFF2-40B4-BE49-F238E27FC236}">
                  <a16:creationId xmlns:a16="http://schemas.microsoft.com/office/drawing/2014/main" id="{77B93FEF-2622-4359-98E6-E7F54F00BA9C}"/>
                </a:ext>
              </a:extLst>
            </p:cNvPr>
            <p:cNvGrpSpPr/>
            <p:nvPr/>
          </p:nvGrpSpPr>
          <p:grpSpPr>
            <a:xfrm>
              <a:off x="1535630" y="3560998"/>
              <a:ext cx="531607" cy="592923"/>
              <a:chOff x="1045285" y="2139084"/>
              <a:chExt cx="648186" cy="722948"/>
            </a:xfrm>
          </p:grpSpPr>
          <p:sp>
            <p:nvSpPr>
              <p:cNvPr id="80" name="Freeform: Shape 79">
                <a:extLst>
                  <a:ext uri="{FF2B5EF4-FFF2-40B4-BE49-F238E27FC236}">
                    <a16:creationId xmlns:a16="http://schemas.microsoft.com/office/drawing/2014/main" id="{55A21782-EDBC-460B-BAAA-3EA932FA53DF}"/>
                  </a:ext>
                </a:extLst>
              </p:cNvPr>
              <p:cNvSpPr/>
              <p:nvPr/>
            </p:nvSpPr>
            <p:spPr>
              <a:xfrm>
                <a:off x="1126783" y="2585807"/>
                <a:ext cx="276225" cy="276225"/>
              </a:xfrm>
              <a:custGeom>
                <a:avLst/>
                <a:gdLst>
                  <a:gd fmla="*/ 138113 w 276225" name="connsiteX0"/>
                  <a:gd fmla="*/ 185738 h 276225" name="connsiteY0"/>
                  <a:gd fmla="*/ 90488 w 276225" name="connsiteX1"/>
                  <a:gd fmla="*/ 138113 h 276225" name="connsiteY1"/>
                  <a:gd fmla="*/ 138113 w 276225" name="connsiteX2"/>
                  <a:gd fmla="*/ 90488 h 276225" name="connsiteY2"/>
                  <a:gd fmla="*/ 185738 w 276225" name="connsiteX3"/>
                  <a:gd fmla="*/ 138113 h 276225" name="connsiteY3"/>
                  <a:gd fmla="*/ 138113 w 276225" name="connsiteX4"/>
                  <a:gd fmla="*/ 185738 h 276225" name="connsiteY4"/>
                  <a:gd fmla="*/ 138113 w 276225" name="connsiteX5"/>
                  <a:gd fmla="*/ 0 h 276225" name="connsiteY5"/>
                  <a:gd fmla="*/ 0 w 276225" name="connsiteX6"/>
                  <a:gd fmla="*/ 138113 h 276225" name="connsiteY6"/>
                  <a:gd fmla="*/ 138113 w 276225" name="connsiteX7"/>
                  <a:gd fmla="*/ 276225 h 276225" name="connsiteY7"/>
                  <a:gd fmla="*/ 276225 w 276225" name="connsiteX8"/>
                  <a:gd fmla="*/ 138113 h 276225" name="connsiteY8"/>
                  <a:gd fmla="*/ 138113 w 276225" name="connsiteX9"/>
                  <a:gd fmla="*/ 0 h 276225"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76225" w="276225">
                    <a:moveTo>
                      <a:pt x="138113" y="185738"/>
                    </a:moveTo>
                    <a:cubicBezTo>
                      <a:pt x="111443" y="185738"/>
                      <a:pt x="90488" y="164783"/>
                      <a:pt x="90488" y="138113"/>
                    </a:cubicBezTo>
                    <a:cubicBezTo>
                      <a:pt x="90488" y="111442"/>
                      <a:pt x="111443" y="90488"/>
                      <a:pt x="138113" y="90488"/>
                    </a:cubicBezTo>
                    <a:cubicBezTo>
                      <a:pt x="164783" y="90488"/>
                      <a:pt x="185738" y="111442"/>
                      <a:pt x="185738" y="138113"/>
                    </a:cubicBezTo>
                    <a:cubicBezTo>
                      <a:pt x="185738" y="164783"/>
                      <a:pt x="163830" y="185738"/>
                      <a:pt x="138113" y="185738"/>
                    </a:cubicBezTo>
                    <a:close/>
                    <a:moveTo>
                      <a:pt x="138113" y="0"/>
                    </a:moveTo>
                    <a:cubicBezTo>
                      <a:pt x="61913" y="0"/>
                      <a:pt x="0" y="61913"/>
                      <a:pt x="0" y="138113"/>
                    </a:cubicBezTo>
                    <a:cubicBezTo>
                      <a:pt x="0" y="214313"/>
                      <a:pt x="61913" y="276225"/>
                      <a:pt x="138113" y="276225"/>
                    </a:cubicBezTo>
                    <a:cubicBezTo>
                      <a:pt x="214313" y="276225"/>
                      <a:pt x="276225" y="214313"/>
                      <a:pt x="276225" y="138113"/>
                    </a:cubicBezTo>
                    <a:cubicBezTo>
                      <a:pt x="276225" y="61913"/>
                      <a:pt x="214313" y="0"/>
                      <a:pt x="138113" y="0"/>
                    </a:cubicBezTo>
                    <a:close/>
                  </a:path>
                </a:pathLst>
              </a:custGeom>
              <a:solidFill>
                <a:schemeClr val="tx2"/>
              </a:solidFill>
              <a:ln cap="flat" w="9525">
                <a:noFill/>
                <a:prstDash val="solid"/>
                <a:miter/>
              </a:ln>
            </p:spPr>
            <p:txBody>
              <a:bodyPr anchor="ctr" rtlCol="0"/>
              <a:lstStyle/>
              <a:p>
                <a:endParaRPr lang="es-ES"/>
              </a:p>
            </p:txBody>
          </p:sp>
          <p:sp>
            <p:nvSpPr>
              <p:cNvPr id="81" name="Freeform: Shape 80">
                <a:extLst>
                  <a:ext uri="{FF2B5EF4-FFF2-40B4-BE49-F238E27FC236}">
                    <a16:creationId xmlns:a16="http://schemas.microsoft.com/office/drawing/2014/main" id="{D88113FF-5FDA-4BE6-993D-5FB17491046B}"/>
                  </a:ext>
                </a:extLst>
              </p:cNvPr>
              <p:cNvSpPr/>
              <p:nvPr/>
            </p:nvSpPr>
            <p:spPr>
              <a:xfrm rot="14849974">
                <a:off x="1412477" y="2360879"/>
                <a:ext cx="247656" cy="314332"/>
              </a:xfrm>
              <a:custGeom>
                <a:avLst/>
                <a:gdLst>
                  <a:gd fmla="*/ 0 w 247656" name="connsiteX0"/>
                  <a:gd fmla="*/ 0 h 314332" name="connsiteY0"/>
                  <a:gd fmla="*/ 247656 w 247656" name="connsiteX1"/>
                  <a:gd fmla="*/ 0 h 314332" name="connsiteY1"/>
                  <a:gd fmla="*/ 247656 w 247656" name="connsiteX2"/>
                  <a:gd fmla="*/ 314333 h 314332" name="connsiteY2"/>
                  <a:gd fmla="*/ 0 w 247656" name="connsiteX3"/>
                  <a:gd fmla="*/ 314333 h 314332" name="connsiteY3"/>
                </a:gdLst>
                <a:ahLst/>
                <a:cxnLst>
                  <a:cxn ang="0">
                    <a:pos x="connsiteX0" y="connsiteY0"/>
                  </a:cxn>
                  <a:cxn ang="0">
                    <a:pos x="connsiteX1" y="connsiteY1"/>
                  </a:cxn>
                  <a:cxn ang="0">
                    <a:pos x="connsiteX2" y="connsiteY2"/>
                  </a:cxn>
                  <a:cxn ang="0">
                    <a:pos x="connsiteX3" y="connsiteY3"/>
                  </a:cxn>
                </a:cxnLst>
                <a:rect b="b" l="l" r="r" t="t"/>
                <a:pathLst>
                  <a:path h="314332" w="247656">
                    <a:moveTo>
                      <a:pt x="0" y="0"/>
                    </a:moveTo>
                    <a:lnTo>
                      <a:pt x="247656" y="0"/>
                    </a:lnTo>
                    <a:lnTo>
                      <a:pt x="247656" y="314333"/>
                    </a:lnTo>
                    <a:lnTo>
                      <a:pt x="0" y="314333"/>
                    </a:lnTo>
                    <a:close/>
                  </a:path>
                </a:pathLst>
              </a:custGeom>
              <a:solidFill>
                <a:schemeClr val="accent1"/>
              </a:solidFill>
              <a:ln cap="flat" w="9525">
                <a:noFill/>
                <a:prstDash val="solid"/>
                <a:miter/>
              </a:ln>
            </p:spPr>
            <p:txBody>
              <a:bodyPr anchor="ctr" rtlCol="0"/>
              <a:lstStyle/>
              <a:p>
                <a:endParaRPr lang="es-ES"/>
              </a:p>
            </p:txBody>
          </p:sp>
          <p:sp>
            <p:nvSpPr>
              <p:cNvPr id="82" name="Freeform: Shape 81">
                <a:extLst>
                  <a:ext uri="{FF2B5EF4-FFF2-40B4-BE49-F238E27FC236}">
                    <a16:creationId xmlns:a16="http://schemas.microsoft.com/office/drawing/2014/main" id="{72766E5A-C8EE-4A91-AF3B-4FF670AB317E}"/>
                  </a:ext>
                </a:extLst>
              </p:cNvPr>
              <p:cNvSpPr/>
              <p:nvPr/>
            </p:nvSpPr>
            <p:spPr>
              <a:xfrm>
                <a:off x="1045285" y="2139084"/>
                <a:ext cx="300573" cy="429577"/>
              </a:xfrm>
              <a:custGeom>
                <a:avLst/>
                <a:gdLst>
                  <a:gd fmla="*/ 231041 w 300573" name="connsiteX0"/>
                  <a:gd fmla="*/ 409575 h 429577" name="connsiteY0"/>
                  <a:gd fmla="*/ 300573 w 300573" name="connsiteX1"/>
                  <a:gd fmla="*/ 429578 h 429577" name="connsiteY1"/>
                  <a:gd fmla="*/ 127218 w 300573" name="connsiteX2"/>
                  <a:gd fmla="*/ 2857 h 429577" name="connsiteY2"/>
                  <a:gd fmla="*/ 126266 w 300573" name="connsiteX3"/>
                  <a:gd fmla="*/ 0 h 429577" name="connsiteY3"/>
                  <a:gd fmla="*/ 72926 w 300573" name="connsiteX4"/>
                  <a:gd fmla="*/ 21907 h 429577" name="connsiteY4"/>
                  <a:gd fmla="*/ 73878 w 300573" name="connsiteX5"/>
                  <a:gd fmla="*/ 24765 h 429577" name="connsiteY5"/>
                  <a:gd fmla="*/ 95786 w 300573" name="connsiteX6"/>
                  <a:gd fmla="*/ 79057 h 429577" name="connsiteY6"/>
                  <a:gd fmla="*/ 17681 w 300573" name="connsiteX7"/>
                  <a:gd fmla="*/ 111442 h 429577" name="connsiteY7"/>
                  <a:gd fmla="*/ 2441 w 300573" name="connsiteX8"/>
                  <a:gd fmla="*/ 148590 h 429577" name="connsiteY8"/>
                  <a:gd fmla="*/ 29111 w 300573" name="connsiteX9"/>
                  <a:gd fmla="*/ 166688 h 429577" name="connsiteY9"/>
                  <a:gd fmla="*/ 39588 w 300573" name="connsiteX10"/>
                  <a:gd fmla="*/ 164783 h 429577" name="connsiteY10"/>
                  <a:gd fmla="*/ 117693 w 300573" name="connsiteX11"/>
                  <a:gd fmla="*/ 132398 h 429577" name="connsiteY11"/>
                  <a:gd fmla="*/ 231041 w 300573" name="connsiteX12"/>
                  <a:gd fmla="*/ 409575 h 429577"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429577" w="300573">
                    <a:moveTo>
                      <a:pt x="231041" y="409575"/>
                    </a:moveTo>
                    <a:cubicBezTo>
                      <a:pt x="255806" y="411480"/>
                      <a:pt x="279618" y="418148"/>
                      <a:pt x="300573" y="429578"/>
                    </a:cubicBezTo>
                    <a:lnTo>
                      <a:pt x="127218" y="2857"/>
                    </a:lnTo>
                    <a:cubicBezTo>
                      <a:pt x="127218" y="1905"/>
                      <a:pt x="126266" y="952"/>
                      <a:pt x="126266" y="0"/>
                    </a:cubicBezTo>
                    <a:lnTo>
                      <a:pt x="72926" y="21907"/>
                    </a:lnTo>
                    <a:cubicBezTo>
                      <a:pt x="72926" y="22860"/>
                      <a:pt x="73878" y="23813"/>
                      <a:pt x="73878" y="24765"/>
                    </a:cubicBezTo>
                    <a:lnTo>
                      <a:pt x="95786" y="79057"/>
                    </a:lnTo>
                    <a:lnTo>
                      <a:pt x="17681" y="111442"/>
                    </a:lnTo>
                    <a:cubicBezTo>
                      <a:pt x="3393" y="117157"/>
                      <a:pt x="-4227" y="134303"/>
                      <a:pt x="2441" y="148590"/>
                    </a:cubicBezTo>
                    <a:cubicBezTo>
                      <a:pt x="7203" y="160020"/>
                      <a:pt x="17681" y="166688"/>
                      <a:pt x="29111" y="166688"/>
                    </a:cubicBezTo>
                    <a:cubicBezTo>
                      <a:pt x="32921" y="166688"/>
                      <a:pt x="36731" y="165735"/>
                      <a:pt x="39588" y="164783"/>
                    </a:cubicBezTo>
                    <a:lnTo>
                      <a:pt x="117693" y="132398"/>
                    </a:lnTo>
                    <a:lnTo>
                      <a:pt x="231041" y="409575"/>
                    </a:lnTo>
                    <a:close/>
                  </a:path>
                </a:pathLst>
              </a:custGeom>
              <a:solidFill>
                <a:schemeClr val="tx2"/>
              </a:solidFill>
              <a:ln cap="flat" w="9525">
                <a:noFill/>
                <a:prstDash val="solid"/>
                <a:miter/>
              </a:ln>
            </p:spPr>
            <p:txBody>
              <a:bodyPr anchor="ctr" rtlCol="0"/>
              <a:lstStyle/>
              <a:p>
                <a:endParaRPr lang="es-ES"/>
              </a:p>
            </p:txBody>
          </p:sp>
          <p:sp>
            <p:nvSpPr>
              <p:cNvPr id="83" name="Freeform: Shape 82">
                <a:extLst>
                  <a:ext uri="{FF2B5EF4-FFF2-40B4-BE49-F238E27FC236}">
                    <a16:creationId xmlns:a16="http://schemas.microsoft.com/office/drawing/2014/main" id="{71F223F8-B96F-4FB6-A7C7-C736B2064106}"/>
                  </a:ext>
                </a:extLst>
              </p:cNvPr>
              <p:cNvSpPr/>
              <p:nvPr/>
            </p:nvSpPr>
            <p:spPr>
              <a:xfrm>
                <a:off x="1422058" y="2651529"/>
                <a:ext cx="252412" cy="152400"/>
              </a:xfrm>
              <a:custGeom>
                <a:avLst/>
                <a:gdLst>
                  <a:gd fmla="*/ 223838 w 252412" name="connsiteX0"/>
                  <a:gd fmla="*/ 0 h 152400" name="connsiteY0"/>
                  <a:gd fmla="*/ 212408 w 252412" name="connsiteX1"/>
                  <a:gd fmla="*/ 1905 h 152400" name="connsiteY1"/>
                  <a:gd fmla="*/ 19050 w 252412" name="connsiteX2"/>
                  <a:gd fmla="*/ 81915 h 152400" name="connsiteY2"/>
                  <a:gd fmla="*/ 0 w 252412" name="connsiteX3"/>
                  <a:gd fmla="*/ 151448 h 152400" name="connsiteY3"/>
                  <a:gd fmla="*/ 0 w 252412" name="connsiteX4"/>
                  <a:gd fmla="*/ 152400 h 152400" name="connsiteY4"/>
                  <a:gd fmla="*/ 232410 w 252412" name="connsiteX5"/>
                  <a:gd fmla="*/ 55245 h 152400" name="connsiteY5"/>
                  <a:gd fmla="*/ 252413 w 252412" name="connsiteX6"/>
                  <a:gd fmla="*/ 28575 h 152400" name="connsiteY6"/>
                  <a:gd fmla="*/ 223838 w 252412" name="connsiteX7"/>
                  <a:gd fmla="*/ 0 h 15240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52400" w="252412">
                    <a:moveTo>
                      <a:pt x="223838" y="0"/>
                    </a:moveTo>
                    <a:cubicBezTo>
                      <a:pt x="220028" y="0"/>
                      <a:pt x="216218" y="952"/>
                      <a:pt x="212408" y="1905"/>
                    </a:cubicBezTo>
                    <a:lnTo>
                      <a:pt x="19050" y="81915"/>
                    </a:lnTo>
                    <a:cubicBezTo>
                      <a:pt x="17145" y="106680"/>
                      <a:pt x="11430" y="130492"/>
                      <a:pt x="0" y="151448"/>
                    </a:cubicBezTo>
                    <a:lnTo>
                      <a:pt x="0" y="152400"/>
                    </a:lnTo>
                    <a:lnTo>
                      <a:pt x="232410" y="55245"/>
                    </a:lnTo>
                    <a:cubicBezTo>
                      <a:pt x="243840" y="51435"/>
                      <a:pt x="252413" y="40957"/>
                      <a:pt x="252413" y="28575"/>
                    </a:cubicBezTo>
                    <a:cubicBezTo>
                      <a:pt x="252413" y="13335"/>
                      <a:pt x="239078" y="0"/>
                      <a:pt x="223838" y="0"/>
                    </a:cubicBezTo>
                    <a:close/>
                  </a:path>
                </a:pathLst>
              </a:custGeom>
              <a:solidFill>
                <a:schemeClr val="tx2"/>
              </a:solidFill>
              <a:ln cap="flat" w="9525">
                <a:noFill/>
                <a:prstDash val="solid"/>
                <a:miter/>
              </a:ln>
            </p:spPr>
            <p:txBody>
              <a:bodyPr anchor="ctr" rtlCol="0"/>
              <a:lstStyle/>
              <a:p>
                <a:endParaRPr lang="es-ES"/>
              </a:p>
            </p:txBody>
          </p:sp>
        </p:grpSp>
      </p:grpSp>
      <p:grpSp>
        <p:nvGrpSpPr>
          <p:cNvPr id="84" name="Group 83">
            <a:extLst>
              <a:ext uri="{FF2B5EF4-FFF2-40B4-BE49-F238E27FC236}">
                <a16:creationId xmlns:a16="http://schemas.microsoft.com/office/drawing/2014/main" id="{11F9D37D-ABF2-4CDE-A59B-6F3E0866F9C2}"/>
              </a:ext>
            </a:extLst>
          </p:cNvPr>
          <p:cNvGrpSpPr/>
          <p:nvPr/>
        </p:nvGrpSpPr>
        <p:grpSpPr>
          <a:xfrm>
            <a:off x="5656628" y="1848842"/>
            <a:ext cx="907339" cy="907339"/>
            <a:chOff x="1975883" y="933449"/>
            <a:chExt cx="907339" cy="907339"/>
          </a:xfrm>
        </p:grpSpPr>
        <p:sp>
          <p:nvSpPr>
            <p:cNvPr id="85" name="Freeform: Shape 84">
              <a:extLst>
                <a:ext uri="{FF2B5EF4-FFF2-40B4-BE49-F238E27FC236}">
                  <a16:creationId xmlns:a16="http://schemas.microsoft.com/office/drawing/2014/main" id="{411573CC-DD88-4B9F-AC9E-E9040F823AA9}"/>
                </a:ext>
              </a:extLst>
            </p:cNvPr>
            <p:cNvSpPr/>
            <p:nvPr/>
          </p:nvSpPr>
          <p:spPr>
            <a:xfrm>
              <a:off x="1975883" y="93344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sp>
          <p:nvSpPr>
            <p:cNvPr id="86" name="Freeform: Shape 85">
              <a:extLst>
                <a:ext uri="{FF2B5EF4-FFF2-40B4-BE49-F238E27FC236}">
                  <a16:creationId xmlns:a16="http://schemas.microsoft.com/office/drawing/2014/main" id="{8609B39F-BAA5-4353-8120-19FCD08E17E1}"/>
                </a:ext>
              </a:extLst>
            </p:cNvPr>
            <p:cNvSpPr/>
            <p:nvPr/>
          </p:nvSpPr>
          <p:spPr>
            <a:xfrm>
              <a:off x="2156650" y="1114216"/>
              <a:ext cx="545805" cy="545805"/>
            </a:xfrm>
            <a:custGeom>
              <a:avLst/>
              <a:gdLst>
                <a:gd fmla="*/ 419100 w 457200" name="connsiteX0"/>
                <a:gd fmla="*/ 152400 h 457200" name="connsiteY0"/>
                <a:gd fmla="*/ 304800 w 457200" name="connsiteX1"/>
                <a:gd fmla="*/ 152400 h 457200" name="connsiteY1"/>
                <a:gd fmla="*/ 304800 w 457200" name="connsiteX2"/>
                <a:gd fmla="*/ 38100 h 457200" name="connsiteY2"/>
                <a:gd fmla="*/ 266700 w 457200" name="connsiteX3"/>
                <a:gd fmla="*/ 0 h 457200" name="connsiteY3"/>
                <a:gd fmla="*/ 190500 w 457200" name="connsiteX4"/>
                <a:gd fmla="*/ 0 h 457200" name="connsiteY4"/>
                <a:gd fmla="*/ 152400 w 457200" name="connsiteX5"/>
                <a:gd fmla="*/ 38100 h 457200" name="connsiteY5"/>
                <a:gd fmla="*/ 152400 w 457200" name="connsiteX6"/>
                <a:gd fmla="*/ 152400 h 457200" name="connsiteY6"/>
                <a:gd fmla="*/ 38100 w 457200" name="connsiteX7"/>
                <a:gd fmla="*/ 152400 h 457200" name="connsiteY7"/>
                <a:gd fmla="*/ 0 w 457200" name="connsiteX8"/>
                <a:gd fmla="*/ 190500 h 457200" name="connsiteY8"/>
                <a:gd fmla="*/ 0 w 457200" name="connsiteX9"/>
                <a:gd fmla="*/ 266700 h 457200" name="connsiteY9"/>
                <a:gd fmla="*/ 38100 w 457200" name="connsiteX10"/>
                <a:gd fmla="*/ 304800 h 457200" name="connsiteY10"/>
                <a:gd fmla="*/ 152400 w 457200" name="connsiteX11"/>
                <a:gd fmla="*/ 304800 h 457200" name="connsiteY11"/>
                <a:gd fmla="*/ 152400 w 457200" name="connsiteX12"/>
                <a:gd fmla="*/ 419100 h 457200" name="connsiteY12"/>
                <a:gd fmla="*/ 190500 w 457200" name="connsiteX13"/>
                <a:gd fmla="*/ 457200 h 457200" name="connsiteY13"/>
                <a:gd fmla="*/ 266700 w 457200" name="connsiteX14"/>
                <a:gd fmla="*/ 457200 h 457200" name="connsiteY14"/>
                <a:gd fmla="*/ 304800 w 457200" name="connsiteX15"/>
                <a:gd fmla="*/ 419100 h 457200" name="connsiteY15"/>
                <a:gd fmla="*/ 304800 w 457200" name="connsiteX16"/>
                <a:gd fmla="*/ 304800 h 457200" name="connsiteY16"/>
                <a:gd fmla="*/ 419100 w 457200" name="connsiteX17"/>
                <a:gd fmla="*/ 304800 h 457200" name="connsiteY17"/>
                <a:gd fmla="*/ 457200 w 457200" name="connsiteX18"/>
                <a:gd fmla="*/ 266700 h 457200" name="connsiteY18"/>
                <a:gd fmla="*/ 457200 w 457200" name="connsiteX19"/>
                <a:gd fmla="*/ 190500 h 457200" name="connsiteY19"/>
                <a:gd fmla="*/ 419100 w 457200" name="connsiteX20"/>
                <a:gd fmla="*/ 152400 h 457200" name="connsiteY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b="b" l="l" r="r" t="t"/>
              <a:pathLst>
                <a:path h="457200" w="457200">
                  <a:moveTo>
                    <a:pt x="419100" y="152400"/>
                  </a:moveTo>
                  <a:lnTo>
                    <a:pt x="304800" y="152400"/>
                  </a:lnTo>
                  <a:lnTo>
                    <a:pt x="304800" y="38100"/>
                  </a:lnTo>
                  <a:cubicBezTo>
                    <a:pt x="304800" y="17145"/>
                    <a:pt x="287655" y="0"/>
                    <a:pt x="266700" y="0"/>
                  </a:cubicBezTo>
                  <a:lnTo>
                    <a:pt x="190500" y="0"/>
                  </a:lnTo>
                  <a:cubicBezTo>
                    <a:pt x="169545" y="0"/>
                    <a:pt x="152400" y="17145"/>
                    <a:pt x="152400" y="38100"/>
                  </a:cubicBezTo>
                  <a:lnTo>
                    <a:pt x="152400" y="152400"/>
                  </a:lnTo>
                  <a:lnTo>
                    <a:pt x="38100" y="152400"/>
                  </a:lnTo>
                  <a:cubicBezTo>
                    <a:pt x="17145" y="152400"/>
                    <a:pt x="0" y="169545"/>
                    <a:pt x="0" y="190500"/>
                  </a:cubicBezTo>
                  <a:lnTo>
                    <a:pt x="0" y="266700"/>
                  </a:lnTo>
                  <a:cubicBezTo>
                    <a:pt x="0" y="287655"/>
                    <a:pt x="17145" y="304800"/>
                    <a:pt x="38100" y="304800"/>
                  </a:cubicBezTo>
                  <a:lnTo>
                    <a:pt x="152400" y="304800"/>
                  </a:lnTo>
                  <a:lnTo>
                    <a:pt x="152400" y="419100"/>
                  </a:lnTo>
                  <a:cubicBezTo>
                    <a:pt x="152400" y="440055"/>
                    <a:pt x="169545" y="457200"/>
                    <a:pt x="190500" y="457200"/>
                  </a:cubicBezTo>
                  <a:lnTo>
                    <a:pt x="266700" y="457200"/>
                  </a:lnTo>
                  <a:cubicBezTo>
                    <a:pt x="287655" y="457200"/>
                    <a:pt x="304800" y="440055"/>
                    <a:pt x="304800" y="419100"/>
                  </a:cubicBezTo>
                  <a:lnTo>
                    <a:pt x="304800" y="304800"/>
                  </a:lnTo>
                  <a:lnTo>
                    <a:pt x="419100" y="304800"/>
                  </a:lnTo>
                  <a:cubicBezTo>
                    <a:pt x="440055" y="304800"/>
                    <a:pt x="457200" y="287655"/>
                    <a:pt x="457200" y="266700"/>
                  </a:cubicBezTo>
                  <a:lnTo>
                    <a:pt x="457200" y="190500"/>
                  </a:lnTo>
                  <a:cubicBezTo>
                    <a:pt x="457200" y="169545"/>
                    <a:pt x="440055" y="152400"/>
                    <a:pt x="419100" y="152400"/>
                  </a:cubicBezTo>
                  <a:close/>
                </a:path>
              </a:pathLst>
            </a:custGeom>
            <a:solidFill>
              <a:schemeClr val="accent2"/>
            </a:solidFill>
            <a:ln cap="flat" w="9525">
              <a:noFill/>
              <a:prstDash val="solid"/>
              <a:miter/>
            </a:ln>
          </p:spPr>
          <p:txBody>
            <a:bodyPr anchor="ctr" rtlCol="0"/>
            <a:lstStyle/>
            <a:p>
              <a:endParaRPr lang="es-ES"/>
            </a:p>
          </p:txBody>
        </p:sp>
      </p:grpSp>
      <p:grpSp>
        <p:nvGrpSpPr>
          <p:cNvPr id="87" name="Group 86">
            <a:extLst>
              <a:ext uri="{FF2B5EF4-FFF2-40B4-BE49-F238E27FC236}">
                <a16:creationId xmlns:a16="http://schemas.microsoft.com/office/drawing/2014/main" id="{F9094090-C3D2-4300-B464-B13C240B02DD}"/>
              </a:ext>
            </a:extLst>
          </p:cNvPr>
          <p:cNvGrpSpPr/>
          <p:nvPr/>
        </p:nvGrpSpPr>
        <p:grpSpPr>
          <a:xfrm>
            <a:off x="8545050" y="1848842"/>
            <a:ext cx="907339" cy="907339"/>
            <a:chOff x="845765" y="1367209"/>
            <a:chExt cx="907339" cy="907339"/>
          </a:xfrm>
        </p:grpSpPr>
        <p:sp>
          <p:nvSpPr>
            <p:cNvPr descr="Apple with solid fill" id="88" name="Graphic 4">
              <a:extLst>
                <a:ext uri="{FF2B5EF4-FFF2-40B4-BE49-F238E27FC236}">
                  <a16:creationId xmlns:a16="http://schemas.microsoft.com/office/drawing/2014/main" id="{E55D5AD1-FC1E-45AE-935C-B0B6D63D4246}"/>
                </a:ext>
              </a:extLst>
            </p:cNvPr>
            <p:cNvSpPr/>
            <p:nvPr/>
          </p:nvSpPr>
          <p:spPr>
            <a:xfrm>
              <a:off x="1071609" y="1544662"/>
              <a:ext cx="455650" cy="552433"/>
            </a:xfrm>
            <a:custGeom>
              <a:avLst/>
              <a:gdLst>
                <a:gd fmla="*/ 589044 w 625817" name="connsiteX0"/>
                <a:gd fmla="*/ 254441 h 758744" name="connsiteY0"/>
                <a:gd fmla="*/ 340442 w 625817" name="connsiteX1"/>
                <a:gd fmla="*/ 241106 h 758744" name="connsiteY1"/>
                <a:gd fmla="*/ 326154 w 625817" name="connsiteX2"/>
                <a:gd fmla="*/ 177289 h 758744" name="connsiteY2"/>
                <a:gd fmla="*/ 429977 w 625817" name="connsiteX3"/>
                <a:gd fmla="*/ 133474 h 758744" name="connsiteY3"/>
                <a:gd fmla="*/ 474744 w 625817" name="connsiteX4"/>
                <a:gd fmla="*/ 124 h 758744" name="connsiteY4"/>
                <a:gd fmla="*/ 341394 w 625817" name="connsiteX5"/>
                <a:gd fmla="*/ 44891 h 758744" name="connsiteY5"/>
                <a:gd fmla="*/ 301389 w 625817" name="connsiteX6"/>
                <a:gd fmla="*/ 124901 h 758744" name="connsiteY6"/>
                <a:gd fmla="*/ 194709 w 625817" name="connsiteX7"/>
                <a:gd fmla="*/ 14411 h 758744" name="connsiteY7"/>
                <a:gd fmla="*/ 165182 w 625817" name="connsiteX8"/>
                <a:gd fmla="*/ 62989 h 758744" name="connsiteY8"/>
                <a:gd fmla="*/ 283292 w 625817" name="connsiteX9"/>
                <a:gd fmla="*/ 240154 h 758744" name="connsiteY9"/>
                <a:gd fmla="*/ 36594 w 625817" name="connsiteX10"/>
                <a:gd fmla="*/ 253489 h 758744" name="connsiteY10"/>
                <a:gd fmla="*/ 313772 w 625817" name="connsiteX11"/>
                <a:gd fmla="*/ 733549 h 758744" name="connsiteY11"/>
                <a:gd fmla="*/ 589044 w 625817" name="connsiteX12"/>
                <a:gd fmla="*/ 254441 h 758744"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758744" w="625817">
                  <a:moveTo>
                    <a:pt x="589044" y="254441"/>
                  </a:moveTo>
                  <a:cubicBezTo>
                    <a:pt x="503319" y="161096"/>
                    <a:pt x="410927" y="224914"/>
                    <a:pt x="340442" y="241106"/>
                  </a:cubicBezTo>
                  <a:cubicBezTo>
                    <a:pt x="338537" y="218246"/>
                    <a:pt x="332822" y="197291"/>
                    <a:pt x="326154" y="177289"/>
                  </a:cubicBezTo>
                  <a:cubicBezTo>
                    <a:pt x="355682" y="174431"/>
                    <a:pt x="399497" y="164906"/>
                    <a:pt x="429977" y="133474"/>
                  </a:cubicBezTo>
                  <a:cubicBezTo>
                    <a:pt x="479507" y="83944"/>
                    <a:pt x="474744" y="124"/>
                    <a:pt x="474744" y="124"/>
                  </a:cubicBezTo>
                  <a:cubicBezTo>
                    <a:pt x="474744" y="124"/>
                    <a:pt x="389972" y="-4639"/>
                    <a:pt x="341394" y="44891"/>
                  </a:cubicBezTo>
                  <a:cubicBezTo>
                    <a:pt x="318534" y="67751"/>
                    <a:pt x="307104" y="98231"/>
                    <a:pt x="301389" y="124901"/>
                  </a:cubicBezTo>
                  <a:cubicBezTo>
                    <a:pt x="259479" y="54416"/>
                    <a:pt x="198519" y="17269"/>
                    <a:pt x="194709" y="14411"/>
                  </a:cubicBezTo>
                  <a:lnTo>
                    <a:pt x="165182" y="62989"/>
                  </a:lnTo>
                  <a:cubicBezTo>
                    <a:pt x="166134" y="63941"/>
                    <a:pt x="269004" y="127759"/>
                    <a:pt x="283292" y="240154"/>
                  </a:cubicBezTo>
                  <a:cubicBezTo>
                    <a:pt x="213759" y="223009"/>
                    <a:pt x="120414" y="161096"/>
                    <a:pt x="36594" y="253489"/>
                  </a:cubicBezTo>
                  <a:cubicBezTo>
                    <a:pt x="-55798" y="355406"/>
                    <a:pt x="23259" y="877376"/>
                    <a:pt x="313772" y="733549"/>
                  </a:cubicBezTo>
                  <a:cubicBezTo>
                    <a:pt x="603332" y="878329"/>
                    <a:pt x="681437" y="356359"/>
                    <a:pt x="589044" y="254441"/>
                  </a:cubicBezTo>
                  <a:close/>
                </a:path>
              </a:pathLst>
            </a:custGeom>
            <a:solidFill>
              <a:schemeClr val="accent1"/>
            </a:solidFill>
            <a:ln cap="flat" w="9525">
              <a:noFill/>
              <a:prstDash val="solid"/>
              <a:miter/>
            </a:ln>
          </p:spPr>
          <p:txBody>
            <a:bodyPr anchor="ctr" rtlCol="0"/>
            <a:lstStyle/>
            <a:p>
              <a:endParaRPr lang="es-ES"/>
            </a:p>
          </p:txBody>
        </p:sp>
        <p:sp>
          <p:nvSpPr>
            <p:cNvPr id="89" name="Freeform: Shape 88">
              <a:extLst>
                <a:ext uri="{FF2B5EF4-FFF2-40B4-BE49-F238E27FC236}">
                  <a16:creationId xmlns:a16="http://schemas.microsoft.com/office/drawing/2014/main" id="{986159F4-4706-4636-967E-0F177712930F}"/>
                </a:ext>
              </a:extLst>
            </p:cNvPr>
            <p:cNvSpPr/>
            <p:nvPr/>
          </p:nvSpPr>
          <p:spPr>
            <a:xfrm>
              <a:off x="845765" y="136720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grpSp>
        <p:nvGrpSpPr>
          <p:cNvPr id="90" name="Group 89">
            <a:extLst>
              <a:ext uri="{FF2B5EF4-FFF2-40B4-BE49-F238E27FC236}">
                <a16:creationId xmlns:a16="http://schemas.microsoft.com/office/drawing/2014/main" id="{7F4E4F7D-530A-4AD2-BDF5-27F820283113}"/>
              </a:ext>
            </a:extLst>
          </p:cNvPr>
          <p:cNvGrpSpPr/>
          <p:nvPr/>
        </p:nvGrpSpPr>
        <p:grpSpPr>
          <a:xfrm>
            <a:off x="1323995" y="1848842"/>
            <a:ext cx="907339" cy="907339"/>
            <a:chOff x="1970041" y="1367209"/>
            <a:chExt cx="907339" cy="907339"/>
          </a:xfrm>
        </p:grpSpPr>
        <p:pic>
          <p:nvPicPr>
            <p:cNvPr descr="Lion with solid fill" id="91" name="Graphic 90">
              <a:extLst>
                <a:ext uri="{FF2B5EF4-FFF2-40B4-BE49-F238E27FC236}">
                  <a16:creationId xmlns:a16="http://schemas.microsoft.com/office/drawing/2014/main" id="{6AFDE752-C1AF-4E3E-8E05-E8663CD269D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2090828" y="1487996"/>
              <a:ext cx="665764" cy="665764"/>
            </a:xfrm>
            <a:prstGeom prst="rect">
              <a:avLst/>
            </a:prstGeom>
          </p:spPr>
        </p:pic>
        <p:sp>
          <p:nvSpPr>
            <p:cNvPr id="92" name="Freeform: Shape 91">
              <a:extLst>
                <a:ext uri="{FF2B5EF4-FFF2-40B4-BE49-F238E27FC236}">
                  <a16:creationId xmlns:a16="http://schemas.microsoft.com/office/drawing/2014/main" id="{9855E456-AB63-43FE-B677-7379CBCF4BFE}"/>
                </a:ext>
              </a:extLst>
            </p:cNvPr>
            <p:cNvSpPr/>
            <p:nvPr/>
          </p:nvSpPr>
          <p:spPr>
            <a:xfrm>
              <a:off x="1970041" y="136720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pic>
        <p:nvPicPr>
          <p:cNvPr id="93" name="Picture 5">
            <a:extLst>
              <a:ext uri="{FF2B5EF4-FFF2-40B4-BE49-F238E27FC236}">
                <a16:creationId xmlns:a16="http://schemas.microsoft.com/office/drawing/2014/main" id="{2F0CFB23-D29B-4630-B109-A705F9BA8CC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5414668" y="276818"/>
            <a:ext cx="1391257" cy="1391257"/>
          </a:xfrm>
          <a:prstGeom prst="rect">
            <a:avLst/>
          </a:prstGeom>
        </p:spPr>
      </p:pic>
      <p:pic>
        <p:nvPicPr>
          <p:cNvPr id="3" name="Graphic 2">
            <a:extLst>
              <a:ext uri="{FF2B5EF4-FFF2-40B4-BE49-F238E27FC236}">
                <a16:creationId xmlns:a16="http://schemas.microsoft.com/office/drawing/2014/main" id="{28C6744A-8302-4EA2-90C7-9E8A584AB50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543854" y="3766470"/>
            <a:ext cx="1137302" cy="1114425"/>
          </a:xfrm>
          <a:prstGeom prst="rect">
            <a:avLst/>
          </a:prstGeom>
        </p:spPr>
      </p:pic>
      <p:pic>
        <p:nvPicPr>
          <p:cNvPr id="5" name="Graphic 4">
            <a:extLst>
              <a:ext uri="{FF2B5EF4-FFF2-40B4-BE49-F238E27FC236}">
                <a16:creationId xmlns:a16="http://schemas.microsoft.com/office/drawing/2014/main" id="{2CEEEE7F-5DEC-4510-9EEE-5F1E3E56F0B2}"/>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379607" y="3728370"/>
            <a:ext cx="1183802" cy="1190625"/>
          </a:xfrm>
          <a:prstGeom prst="rect">
            <a:avLst/>
          </a:prstGeom>
        </p:spPr>
      </p:pic>
      <p:pic>
        <p:nvPicPr>
          <p:cNvPr descr="Pregnant lady with solid fill" id="7" name="Graphic 6">
            <a:extLst>
              <a:ext uri="{FF2B5EF4-FFF2-40B4-BE49-F238E27FC236}">
                <a16:creationId xmlns:a16="http://schemas.microsoft.com/office/drawing/2014/main" id="{85924EAB-B327-4172-9A97-44D54985CA51}"/>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3657593" y="3729777"/>
            <a:ext cx="1187810" cy="1187810"/>
          </a:xfrm>
          <a:prstGeom prst="rect">
            <a:avLst/>
          </a:prstGeom>
        </p:spPr>
      </p:pic>
      <p:cxnSp>
        <p:nvCxnSpPr>
          <p:cNvPr id="11" name="Connector: Elbow 10">
            <a:extLst>
              <a:ext uri="{FF2B5EF4-FFF2-40B4-BE49-F238E27FC236}">
                <a16:creationId xmlns:a16="http://schemas.microsoft.com/office/drawing/2014/main" id="{452DB21C-AFA9-4612-A517-FCCACBAC48BB}"/>
              </a:ext>
            </a:extLst>
          </p:cNvPr>
          <p:cNvCxnSpPr>
            <a:cxnSpLocks/>
            <a:stCxn id="96" idx="2"/>
            <a:endCxn id="21" idx="0"/>
          </p:cNvCxnSpPr>
          <p:nvPr/>
        </p:nvCxnSpPr>
        <p:spPr>
          <a:xfrm rot="5400000">
            <a:off x="4770899" y="2339708"/>
            <a:ext cx="796480" cy="1835282"/>
          </a:xfrm>
          <a:prstGeom prst="bentConnector3">
            <a:avLst>
              <a:gd fmla="val 50000" name="adj1"/>
            </a:avLst>
          </a:prstGeom>
          <a:ln cap="rnd" w="38100">
            <a:solidFill>
              <a:schemeClr val="tx2"/>
            </a:solidFill>
            <a:prstDash val="sysDot"/>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27" name="Connector: Elbow 26">
            <a:extLst>
              <a:ext uri="{FF2B5EF4-FFF2-40B4-BE49-F238E27FC236}">
                <a16:creationId xmlns:a16="http://schemas.microsoft.com/office/drawing/2014/main" id="{841E8838-AC5E-43DB-8EEA-24316B3B36BA}"/>
              </a:ext>
            </a:extLst>
          </p:cNvPr>
          <p:cNvCxnSpPr>
            <a:stCxn id="96" idx="2"/>
            <a:endCxn id="5" idx="0"/>
          </p:cNvCxnSpPr>
          <p:nvPr/>
        </p:nvCxnSpPr>
        <p:spPr>
          <a:xfrm flipH="1" rot="16200000">
            <a:off x="6617472" y="2328417"/>
            <a:ext cx="810703" cy="1872086"/>
          </a:xfrm>
          <a:prstGeom prst="bentConnector3">
            <a:avLst/>
          </a:prstGeom>
          <a:ln cap="rnd" w="38100">
            <a:solidFill>
              <a:schemeClr val="tx2"/>
            </a:solidFill>
            <a:prstDash val="sysDot"/>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EACF2894-1C12-4C78-BEF3-383420E3BD92}"/>
              </a:ext>
            </a:extLst>
          </p:cNvPr>
          <p:cNvCxnSpPr>
            <a:cxnSpLocks/>
          </p:cNvCxnSpPr>
          <p:nvPr/>
        </p:nvCxnSpPr>
        <p:spPr>
          <a:xfrm>
            <a:off x="6077255" y="2859109"/>
            <a:ext cx="13106" cy="804999"/>
          </a:xfrm>
          <a:prstGeom prst="straightConnector1">
            <a:avLst/>
          </a:prstGeom>
          <a:ln cap="rnd" w="38100">
            <a:solidFill>
              <a:schemeClr val="tx2"/>
            </a:solidFill>
            <a:prstDash val="sysDot"/>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1FF13C28-1390-4FF8-84E0-7FFC5D39D357}"/>
              </a:ext>
            </a:extLst>
          </p:cNvPr>
          <p:cNvCxnSpPr>
            <a:cxnSpLocks/>
          </p:cNvCxnSpPr>
          <p:nvPr/>
        </p:nvCxnSpPr>
        <p:spPr>
          <a:xfrm>
            <a:off x="6086780" y="1466850"/>
            <a:ext cx="0" cy="332161"/>
          </a:xfrm>
          <a:prstGeom prst="straightConnector1">
            <a:avLst/>
          </a:prstGeom>
          <a:ln cap="rnd" w="38100">
            <a:solidFill>
              <a:schemeClr val="tx2"/>
            </a:solidFill>
            <a:prstDash val="sysDot"/>
            <a:headEnd len="med" type="none" w="lg"/>
            <a:tailEnd len="sm" type="arrow" w="lg"/>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9277601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advTm="9398" p14:dur="1250" spd="slow">
        <p159:morph option="byObject"/>
      </p:transition>
    </mc:Choice>
    <mc:Fallback xmlns="">
      <p:transition advTm="9398"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2" presetSubtype="1">
                                  <p:stCondLst>
                                    <p:cond delay="0"/>
                                  </p:stCondLst>
                                  <p:childTnLst>
                                    <p:set>
                                      <p:cBhvr>
                                        <p:cTn dur="1" fill="hold" id="6">
                                          <p:stCondLst>
                                            <p:cond delay="0"/>
                                          </p:stCondLst>
                                        </p:cTn>
                                        <p:tgtEl>
                                          <p:spTgt spid="100"/>
                                        </p:tgtEl>
                                        <p:attrNameLst>
                                          <p:attrName>style.visibility</p:attrName>
                                        </p:attrNameLst>
                                      </p:cBhvr>
                                      <p:to>
                                        <p:strVal val="visible"/>
                                      </p:to>
                                    </p:set>
                                    <p:animEffect filter="wipe(up)" transition="in">
                                      <p:cBhvr>
                                        <p:cTn dur="500" id="7"/>
                                        <p:tgtEl>
                                          <p:spTgt spid="100"/>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22" presetSubtype="1">
                                  <p:stCondLst>
                                    <p:cond delay="0"/>
                                  </p:stCondLst>
                                  <p:childTnLst>
                                    <p:set>
                                      <p:cBhvr>
                                        <p:cTn dur="1" fill="hold" id="11">
                                          <p:stCondLst>
                                            <p:cond delay="0"/>
                                          </p:stCondLst>
                                        </p:cTn>
                                        <p:tgtEl>
                                          <p:spTgt spid="11"/>
                                        </p:tgtEl>
                                        <p:attrNameLst>
                                          <p:attrName>style.visibility</p:attrName>
                                        </p:attrNameLst>
                                      </p:cBhvr>
                                      <p:to>
                                        <p:strVal val="visible"/>
                                      </p:to>
                                    </p:set>
                                    <p:animEffect filter="wipe(up)" transition="in">
                                      <p:cBhvr>
                                        <p:cTn dur="500" id="12"/>
                                        <p:tgtEl>
                                          <p:spTgt spid="11"/>
                                        </p:tgtEl>
                                      </p:cBhvr>
                                    </p:animEffect>
                                  </p:childTnLst>
                                </p:cTn>
                              </p:par>
                            </p:childTnLst>
                          </p:cTn>
                        </p:par>
                        <p:par>
                          <p:cTn fill="hold" id="13">
                            <p:stCondLst>
                              <p:cond delay="500"/>
                            </p:stCondLst>
                            <p:childTnLst>
                              <p:par>
                                <p:cTn fill="hold" id="14" nodeType="afterEffect" presetClass="entr" presetID="22" presetSubtype="1">
                                  <p:stCondLst>
                                    <p:cond delay="0"/>
                                  </p:stCondLst>
                                  <p:childTnLst>
                                    <p:set>
                                      <p:cBhvr>
                                        <p:cTn dur="1" fill="hold" id="15">
                                          <p:stCondLst>
                                            <p:cond delay="0"/>
                                          </p:stCondLst>
                                        </p:cTn>
                                        <p:tgtEl>
                                          <p:spTgt spid="98"/>
                                        </p:tgtEl>
                                        <p:attrNameLst>
                                          <p:attrName>style.visibility</p:attrName>
                                        </p:attrNameLst>
                                      </p:cBhvr>
                                      <p:to>
                                        <p:strVal val="visible"/>
                                      </p:to>
                                    </p:set>
                                    <p:animEffect filter="wipe(up)" transition="in">
                                      <p:cBhvr>
                                        <p:cTn dur="500" id="16"/>
                                        <p:tgtEl>
                                          <p:spTgt spid="98"/>
                                        </p:tgtEl>
                                      </p:cBhvr>
                                    </p:animEffect>
                                  </p:childTnLst>
                                </p:cTn>
                              </p:par>
                            </p:childTnLst>
                          </p:cTn>
                        </p:par>
                        <p:par>
                          <p:cTn fill="hold" id="17">
                            <p:stCondLst>
                              <p:cond delay="1000"/>
                            </p:stCondLst>
                            <p:childTnLst>
                              <p:par>
                                <p:cTn fill="hold" id="18" nodeType="afterEffect" presetClass="entr" presetID="22" presetSubtype="1">
                                  <p:stCondLst>
                                    <p:cond delay="0"/>
                                  </p:stCondLst>
                                  <p:childTnLst>
                                    <p:set>
                                      <p:cBhvr>
                                        <p:cTn dur="1" fill="hold" id="19">
                                          <p:stCondLst>
                                            <p:cond delay="0"/>
                                          </p:stCondLst>
                                        </p:cTn>
                                        <p:tgtEl>
                                          <p:spTgt spid="27"/>
                                        </p:tgtEl>
                                        <p:attrNameLst>
                                          <p:attrName>style.visibility</p:attrName>
                                        </p:attrNameLst>
                                      </p:cBhvr>
                                      <p:to>
                                        <p:strVal val="visible"/>
                                      </p:to>
                                    </p:set>
                                    <p:animEffect filter="wipe(up)" transition="in">
                                      <p:cBhvr>
                                        <p:cTn dur="500" id="20"/>
                                        <p:tgtEl>
                                          <p:spTgt spid="27"/>
                                        </p:tgtEl>
                                      </p:cBhvr>
                                    </p:animEffect>
                                  </p:childTnLst>
                                </p:cTn>
                              </p:par>
                            </p:childTnLst>
                          </p:cTn>
                        </p:par>
                      </p:childTnLst>
                    </p:cTn>
                  </p:par>
                  <p:par>
                    <p:cTn fill="hold" id="21">
                      <p:stCondLst>
                        <p:cond delay="indefinite"/>
                      </p:stCondLst>
                      <p:childTnLst>
                        <p:par>
                          <p:cTn fill="hold" id="22">
                            <p:stCondLst>
                              <p:cond delay="0"/>
                            </p:stCondLst>
                            <p:childTnLst>
                              <p:par>
                                <p:cTn fill="hold" id="23" nodeType="clickEffect" presetClass="entr" presetID="47" presetSubtype="0">
                                  <p:stCondLst>
                                    <p:cond delay="0"/>
                                  </p:stCondLst>
                                  <p:childTnLst>
                                    <p:set>
                                      <p:cBhvr>
                                        <p:cTn dur="1" fill="hold" id="24">
                                          <p:stCondLst>
                                            <p:cond delay="0"/>
                                          </p:stCondLst>
                                        </p:cTn>
                                        <p:tgtEl>
                                          <p:spTgt spid="7"/>
                                        </p:tgtEl>
                                        <p:attrNameLst>
                                          <p:attrName>style.visibility</p:attrName>
                                        </p:attrNameLst>
                                      </p:cBhvr>
                                      <p:to>
                                        <p:strVal val="visible"/>
                                      </p:to>
                                    </p:set>
                                    <p:animEffect filter="fade" transition="in">
                                      <p:cBhvr>
                                        <p:cTn dur="500" id="25"/>
                                        <p:tgtEl>
                                          <p:spTgt spid="7"/>
                                        </p:tgtEl>
                                      </p:cBhvr>
                                    </p:animEffect>
                                    <p:anim calcmode="lin" valueType="num">
                                      <p:cBhvr>
                                        <p:cTn dur="500" fill="hold" id="26"/>
                                        <p:tgtEl>
                                          <p:spTgt spid="7"/>
                                        </p:tgtEl>
                                        <p:attrNameLst>
                                          <p:attrName>ppt_x</p:attrName>
                                        </p:attrNameLst>
                                      </p:cBhvr>
                                      <p:tavLst>
                                        <p:tav tm="0">
                                          <p:val>
                                            <p:strVal val="#ppt_x"/>
                                          </p:val>
                                        </p:tav>
                                        <p:tav tm="100000">
                                          <p:val>
                                            <p:strVal val="#ppt_x"/>
                                          </p:val>
                                        </p:tav>
                                      </p:tavLst>
                                    </p:anim>
                                    <p:anim calcmode="lin" valueType="num">
                                      <p:cBhvr>
                                        <p:cTn dur="500" fill="hold" id="27"/>
                                        <p:tgtEl>
                                          <p:spTgt spid="7"/>
                                        </p:tgtEl>
                                        <p:attrNameLst>
                                          <p:attrName>ppt_y</p:attrName>
                                        </p:attrNameLst>
                                      </p:cBhvr>
                                      <p:tavLst>
                                        <p:tav tm="0">
                                          <p:val>
                                            <p:strVal val="#ppt_y-.1"/>
                                          </p:val>
                                        </p:tav>
                                        <p:tav tm="100000">
                                          <p:val>
                                            <p:strVal val="#ppt_y"/>
                                          </p:val>
                                        </p:tav>
                                      </p:tavLst>
                                    </p:anim>
                                  </p:childTnLst>
                                </p:cTn>
                              </p:par>
                            </p:childTnLst>
                          </p:cTn>
                        </p:par>
                      </p:childTnLst>
                    </p:cTn>
                  </p:par>
                  <p:par>
                    <p:cTn fill="hold" id="28">
                      <p:stCondLst>
                        <p:cond delay="indefinite"/>
                      </p:stCondLst>
                      <p:childTnLst>
                        <p:par>
                          <p:cTn fill="hold" id="29">
                            <p:stCondLst>
                              <p:cond delay="0"/>
                            </p:stCondLst>
                            <p:childTnLst>
                              <p:par>
                                <p:cTn fill="hold" id="30" nodeType="clickEffect" presetClass="entr" presetID="47" presetSubtype="0">
                                  <p:stCondLst>
                                    <p:cond delay="0"/>
                                  </p:stCondLst>
                                  <p:childTnLst>
                                    <p:set>
                                      <p:cBhvr>
                                        <p:cTn dur="1" fill="hold" id="31">
                                          <p:stCondLst>
                                            <p:cond delay="0"/>
                                          </p:stCondLst>
                                        </p:cTn>
                                        <p:tgtEl>
                                          <p:spTgt spid="3"/>
                                        </p:tgtEl>
                                        <p:attrNameLst>
                                          <p:attrName>style.visibility</p:attrName>
                                        </p:attrNameLst>
                                      </p:cBhvr>
                                      <p:to>
                                        <p:strVal val="visible"/>
                                      </p:to>
                                    </p:set>
                                    <p:animEffect filter="fade" transition="in">
                                      <p:cBhvr>
                                        <p:cTn dur="500" id="32"/>
                                        <p:tgtEl>
                                          <p:spTgt spid="3"/>
                                        </p:tgtEl>
                                      </p:cBhvr>
                                    </p:animEffect>
                                    <p:anim calcmode="lin" valueType="num">
                                      <p:cBhvr>
                                        <p:cTn dur="500" fill="hold" id="33"/>
                                        <p:tgtEl>
                                          <p:spTgt spid="3"/>
                                        </p:tgtEl>
                                        <p:attrNameLst>
                                          <p:attrName>ppt_x</p:attrName>
                                        </p:attrNameLst>
                                      </p:cBhvr>
                                      <p:tavLst>
                                        <p:tav tm="0">
                                          <p:val>
                                            <p:strVal val="#ppt_x"/>
                                          </p:val>
                                        </p:tav>
                                        <p:tav tm="100000">
                                          <p:val>
                                            <p:strVal val="#ppt_x"/>
                                          </p:val>
                                        </p:tav>
                                      </p:tavLst>
                                    </p:anim>
                                    <p:anim calcmode="lin" valueType="num">
                                      <p:cBhvr>
                                        <p:cTn dur="500" fill="hold" id="34"/>
                                        <p:tgtEl>
                                          <p:spTgt spid="3"/>
                                        </p:tgtEl>
                                        <p:attrNameLst>
                                          <p:attrName>ppt_y</p:attrName>
                                        </p:attrNameLst>
                                      </p:cBhvr>
                                      <p:tavLst>
                                        <p:tav tm="0">
                                          <p:val>
                                            <p:strVal val="#ppt_y-.1"/>
                                          </p:val>
                                        </p:tav>
                                        <p:tav tm="100000">
                                          <p:val>
                                            <p:strVal val="#ppt_y"/>
                                          </p:val>
                                        </p:tav>
                                      </p:tavLst>
                                    </p:anim>
                                  </p:childTnLst>
                                </p:cTn>
                              </p:par>
                            </p:childTnLst>
                          </p:cTn>
                        </p:par>
                      </p:childTnLst>
                    </p:cTn>
                  </p:par>
                  <p:par>
                    <p:cTn fill="hold" id="35">
                      <p:stCondLst>
                        <p:cond delay="indefinite"/>
                      </p:stCondLst>
                      <p:childTnLst>
                        <p:par>
                          <p:cTn fill="hold" id="36">
                            <p:stCondLst>
                              <p:cond delay="0"/>
                            </p:stCondLst>
                            <p:childTnLst>
                              <p:par>
                                <p:cTn fill="hold" id="37" nodeType="clickEffect" presetClass="entr" presetID="47" presetSubtype="0">
                                  <p:stCondLst>
                                    <p:cond delay="0"/>
                                  </p:stCondLst>
                                  <p:childTnLst>
                                    <p:set>
                                      <p:cBhvr>
                                        <p:cTn dur="1" fill="hold" id="38">
                                          <p:stCondLst>
                                            <p:cond delay="0"/>
                                          </p:stCondLst>
                                        </p:cTn>
                                        <p:tgtEl>
                                          <p:spTgt spid="5"/>
                                        </p:tgtEl>
                                        <p:attrNameLst>
                                          <p:attrName>style.visibility</p:attrName>
                                        </p:attrNameLst>
                                      </p:cBhvr>
                                      <p:to>
                                        <p:strVal val="visible"/>
                                      </p:to>
                                    </p:set>
                                    <p:animEffect filter="fade" transition="in">
                                      <p:cBhvr>
                                        <p:cTn dur="500" id="39"/>
                                        <p:tgtEl>
                                          <p:spTgt spid="5"/>
                                        </p:tgtEl>
                                      </p:cBhvr>
                                    </p:animEffect>
                                    <p:anim calcmode="lin" valueType="num">
                                      <p:cBhvr>
                                        <p:cTn dur="500" fill="hold" id="40"/>
                                        <p:tgtEl>
                                          <p:spTgt spid="5"/>
                                        </p:tgtEl>
                                        <p:attrNameLst>
                                          <p:attrName>ppt_x</p:attrName>
                                        </p:attrNameLst>
                                      </p:cBhvr>
                                      <p:tavLst>
                                        <p:tav tm="0">
                                          <p:val>
                                            <p:strVal val="#ppt_x"/>
                                          </p:val>
                                        </p:tav>
                                        <p:tav tm="100000">
                                          <p:val>
                                            <p:strVal val="#ppt_x"/>
                                          </p:val>
                                        </p:tav>
                                      </p:tavLst>
                                    </p:anim>
                                    <p:anim calcmode="lin" valueType="num">
                                      <p:cBhvr>
                                        <p:cTn dur="500" fill="hold" id="41"/>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1542353F-CAC6-4637-AFF3-3A8557F1C9F0}"/>
              </a:ext>
            </a:extLst>
          </p:cNvPr>
          <p:cNvGrpSpPr/>
          <p:nvPr/>
        </p:nvGrpSpPr>
        <p:grpSpPr>
          <a:xfrm>
            <a:off x="6096000" y="4411058"/>
            <a:ext cx="1783098" cy="1307738"/>
            <a:chOff x="5472174" y="4117322"/>
            <a:chExt cx="1681416" cy="1233164"/>
          </a:xfrm>
        </p:grpSpPr>
        <p:sp>
          <p:nvSpPr>
            <p:cNvPr id="2" name="Freeform: Shape 1">
              <a:extLst>
                <a:ext uri="{FF2B5EF4-FFF2-40B4-BE49-F238E27FC236}">
                  <a16:creationId xmlns:a16="http://schemas.microsoft.com/office/drawing/2014/main" id="{150584A8-E290-4305-B9A0-966D68FEF344}"/>
                </a:ext>
              </a:extLst>
            </p:cNvPr>
            <p:cNvSpPr/>
            <p:nvPr/>
          </p:nvSpPr>
          <p:spPr>
            <a:xfrm>
              <a:off x="5918896" y="5038083"/>
              <a:ext cx="312403" cy="312403"/>
            </a:xfrm>
            <a:custGeom>
              <a:avLst/>
              <a:gdLst>
                <a:gd fmla="*/ 312403 w 312403" name="connsiteX0"/>
                <a:gd fmla="*/ 156202 h 312403" name="connsiteY0"/>
                <a:gd fmla="*/ 156202 w 312403" name="connsiteX1"/>
                <a:gd fmla="*/ 312403 h 312403" name="connsiteY1"/>
                <a:gd fmla="*/ 0 w 312403" name="connsiteX2"/>
                <a:gd fmla="*/ 156202 h 312403" name="connsiteY2"/>
                <a:gd fmla="*/ 156202 w 312403" name="connsiteX3"/>
                <a:gd fmla="*/ 0 h 312403" name="connsiteY3"/>
                <a:gd fmla="*/ 312403 w 312403" name="connsiteX4"/>
                <a:gd fmla="*/ 156202 h 31240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12403" w="312403">
                  <a:moveTo>
                    <a:pt x="312403" y="156202"/>
                  </a:moveTo>
                  <a:cubicBezTo>
                    <a:pt x="312403" y="242469"/>
                    <a:pt x="242469" y="312403"/>
                    <a:pt x="156202" y="312403"/>
                  </a:cubicBezTo>
                  <a:cubicBezTo>
                    <a:pt x="69934" y="312403"/>
                    <a:pt x="0" y="242469"/>
                    <a:pt x="0" y="156202"/>
                  </a:cubicBezTo>
                  <a:cubicBezTo>
                    <a:pt x="0" y="69934"/>
                    <a:pt x="69934" y="0"/>
                    <a:pt x="156202" y="0"/>
                  </a:cubicBezTo>
                  <a:cubicBezTo>
                    <a:pt x="242469" y="0"/>
                    <a:pt x="312403" y="69934"/>
                    <a:pt x="312403" y="156202"/>
                  </a:cubicBezTo>
                  <a:close/>
                </a:path>
              </a:pathLst>
            </a:custGeom>
            <a:solidFill>
              <a:srgbClr val="093371"/>
            </a:solidFill>
            <a:ln cap="flat" w="1795">
              <a:noFill/>
              <a:prstDash val="solid"/>
              <a:miter/>
            </a:ln>
          </p:spPr>
          <p:txBody>
            <a:bodyPr anchor="ctr" rtlCol="0"/>
            <a:lstStyle/>
            <a:p>
              <a:endParaRPr lang="es-ES"/>
            </a:p>
          </p:txBody>
        </p:sp>
        <p:sp>
          <p:nvSpPr>
            <p:cNvPr id="3" name="Freeform: Shape 2">
              <a:extLst>
                <a:ext uri="{FF2B5EF4-FFF2-40B4-BE49-F238E27FC236}">
                  <a16:creationId xmlns:a16="http://schemas.microsoft.com/office/drawing/2014/main" id="{2C7EF600-92A1-4933-AA0F-FBCF763AA2D7}"/>
                </a:ext>
              </a:extLst>
            </p:cNvPr>
            <p:cNvSpPr/>
            <p:nvPr/>
          </p:nvSpPr>
          <p:spPr>
            <a:xfrm>
              <a:off x="5472983" y="5062107"/>
              <a:ext cx="264355" cy="264355"/>
            </a:xfrm>
            <a:custGeom>
              <a:avLst/>
              <a:gdLst>
                <a:gd fmla="*/ 241159 w 264355" name="connsiteX0"/>
                <a:gd fmla="*/ 0 h 264355" name="connsiteY0"/>
                <a:gd fmla="*/ 264355 w 264355" name="connsiteX1"/>
                <a:gd fmla="*/ 0 h 264355" name="connsiteY1"/>
                <a:gd fmla="*/ 264355 w 264355" name="connsiteX2"/>
                <a:gd fmla="*/ 264355 h 264355" name="connsiteY2"/>
                <a:gd fmla="*/ 241159 w 264355" name="connsiteX3"/>
                <a:gd fmla="*/ 264355 h 264355" name="connsiteY3"/>
                <a:gd fmla="*/ 23196 w 264355" name="connsiteX4"/>
                <a:gd fmla="*/ 264355 h 264355" name="connsiteY4"/>
                <a:gd fmla="*/ 0 w 264355" name="connsiteX5"/>
                <a:gd fmla="*/ 264355 h 264355" name="connsiteY5"/>
                <a:gd fmla="*/ 0 w 264355" name="connsiteX6"/>
                <a:gd fmla="*/ 0 h 264355" name="connsiteY6"/>
                <a:gd fmla="*/ 23196 w 264355" name="connsiteX7"/>
                <a:gd fmla="*/ 0 h 26435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64355" w="264355">
                  <a:moveTo>
                    <a:pt x="241159" y="0"/>
                  </a:moveTo>
                  <a:cubicBezTo>
                    <a:pt x="253970" y="0"/>
                    <a:pt x="264355" y="0"/>
                    <a:pt x="264355" y="0"/>
                  </a:cubicBezTo>
                  <a:lnTo>
                    <a:pt x="264355" y="264355"/>
                  </a:lnTo>
                  <a:cubicBezTo>
                    <a:pt x="264355" y="264355"/>
                    <a:pt x="253970" y="264355"/>
                    <a:pt x="241159" y="264355"/>
                  </a:cubicBezTo>
                  <a:lnTo>
                    <a:pt x="23196" y="264355"/>
                  </a:lnTo>
                  <a:cubicBezTo>
                    <a:pt x="10385" y="264355"/>
                    <a:pt x="0" y="264355"/>
                    <a:pt x="0" y="264355"/>
                  </a:cubicBezTo>
                  <a:lnTo>
                    <a:pt x="0" y="0"/>
                  </a:lnTo>
                  <a:cubicBezTo>
                    <a:pt x="0" y="0"/>
                    <a:pt x="10385" y="0"/>
                    <a:pt x="23196" y="0"/>
                  </a:cubicBezTo>
                  <a:close/>
                </a:path>
              </a:pathLst>
            </a:custGeom>
            <a:solidFill>
              <a:srgbClr val="FF8F02"/>
            </a:solidFill>
            <a:ln cap="flat" w="1795">
              <a:noFill/>
              <a:prstDash val="solid"/>
              <a:miter/>
            </a:ln>
          </p:spPr>
          <p:txBody>
            <a:bodyPr anchor="ctr" rtlCol="0"/>
            <a:lstStyle/>
            <a:p>
              <a:endParaRPr lang="es-ES"/>
            </a:p>
          </p:txBody>
        </p:sp>
        <p:sp>
          <p:nvSpPr>
            <p:cNvPr id="4" name="Freeform: Shape 3">
              <a:extLst>
                <a:ext uri="{FF2B5EF4-FFF2-40B4-BE49-F238E27FC236}">
                  <a16:creationId xmlns:a16="http://schemas.microsoft.com/office/drawing/2014/main" id="{C213BFA2-C38A-48E8-9296-C74BCDDB5BA7}"/>
                </a:ext>
              </a:extLst>
            </p:cNvPr>
            <p:cNvSpPr/>
            <p:nvPr/>
          </p:nvSpPr>
          <p:spPr>
            <a:xfrm>
              <a:off x="6406811" y="5052067"/>
              <a:ext cx="304959" cy="284526"/>
            </a:xfrm>
            <a:custGeom>
              <a:avLst/>
              <a:gdLst>
                <a:gd fmla="*/ 19038 w 304959" name="connsiteX0"/>
                <a:gd fmla="*/ 284330 h 284526" name="connsiteY0"/>
                <a:gd fmla="*/ 285786 w 304959" name="connsiteX1"/>
                <a:gd fmla="*/ 284330 h 284526" name="connsiteY1"/>
                <a:gd fmla="*/ 304887 w 304959" name="connsiteX2"/>
                <a:gd fmla="*/ 265243 h 284526" name="connsiteY2"/>
                <a:gd fmla="*/ 302576 w 304959" name="connsiteX3"/>
                <a:gd fmla="*/ 256130 h 284526" name="connsiteY3"/>
                <a:gd fmla="*/ 169211 w 304959" name="connsiteX4"/>
                <a:gd fmla="*/ 9825 h 284526" name="connsiteY4"/>
                <a:gd fmla="*/ 143337 w 304959" name="connsiteX5"/>
                <a:gd fmla="*/ 2101 h 284526" name="connsiteY5"/>
                <a:gd fmla="*/ 135613 w 304959" name="connsiteX6"/>
                <a:gd fmla="*/ 9825 h 284526" name="connsiteY6"/>
                <a:gd fmla="*/ 2230 w 304959" name="connsiteX7"/>
                <a:gd fmla="*/ 256130 h 284526" name="connsiteY7"/>
                <a:gd fmla="*/ 9953 w 304959" name="connsiteX8"/>
                <a:gd fmla="*/ 282030 h 284526" name="connsiteY8"/>
                <a:gd fmla="*/ 19038 w 304959" name="connsiteX9"/>
                <a:gd fmla="*/ 284330 h 284526"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84526" w="304959">
                  <a:moveTo>
                    <a:pt x="19038" y="284330"/>
                  </a:moveTo>
                  <a:lnTo>
                    <a:pt x="285786" y="284330"/>
                  </a:lnTo>
                  <a:cubicBezTo>
                    <a:pt x="296331" y="284333"/>
                    <a:pt x="304883" y="275789"/>
                    <a:pt x="304887" y="265243"/>
                  </a:cubicBezTo>
                  <a:cubicBezTo>
                    <a:pt x="304888" y="262062"/>
                    <a:pt x="304095" y="258929"/>
                    <a:pt x="302576" y="256130"/>
                  </a:cubicBezTo>
                  <a:lnTo>
                    <a:pt x="169211" y="9825"/>
                  </a:lnTo>
                  <a:cubicBezTo>
                    <a:pt x="164199" y="546"/>
                    <a:pt x="152615" y="-2910"/>
                    <a:pt x="143337" y="2101"/>
                  </a:cubicBezTo>
                  <a:cubicBezTo>
                    <a:pt x="140065" y="3868"/>
                    <a:pt x="137380" y="6553"/>
                    <a:pt x="135613" y="9825"/>
                  </a:cubicBezTo>
                  <a:lnTo>
                    <a:pt x="2230" y="256130"/>
                  </a:lnTo>
                  <a:cubicBezTo>
                    <a:pt x="-2789" y="265416"/>
                    <a:pt x="670" y="277011"/>
                    <a:pt x="9953" y="282030"/>
                  </a:cubicBezTo>
                  <a:cubicBezTo>
                    <a:pt x="12745" y="283540"/>
                    <a:pt x="15867" y="284330"/>
                    <a:pt x="19038" y="284330"/>
                  </a:cubicBezTo>
                  <a:close/>
                </a:path>
              </a:pathLst>
            </a:custGeom>
            <a:solidFill>
              <a:srgbClr val="2196F3"/>
            </a:solidFill>
            <a:ln cap="flat" w="1795">
              <a:noFill/>
              <a:prstDash val="solid"/>
              <a:miter/>
            </a:ln>
          </p:spPr>
          <p:txBody>
            <a:bodyPr anchor="ctr" rtlCol="0"/>
            <a:lstStyle/>
            <a:p>
              <a:endParaRPr lang="es-ES"/>
            </a:p>
          </p:txBody>
        </p:sp>
        <p:sp>
          <p:nvSpPr>
            <p:cNvPr id="5" name="Freeform: Shape 4">
              <a:extLst>
                <a:ext uri="{FF2B5EF4-FFF2-40B4-BE49-F238E27FC236}">
                  <a16:creationId xmlns:a16="http://schemas.microsoft.com/office/drawing/2014/main" id="{916E68AE-5AE5-4067-BD0D-F43FD8E673B5}"/>
                </a:ext>
              </a:extLst>
            </p:cNvPr>
            <p:cNvSpPr/>
            <p:nvPr/>
          </p:nvSpPr>
          <p:spPr>
            <a:xfrm>
              <a:off x="5472174" y="4497028"/>
              <a:ext cx="264534" cy="435492"/>
            </a:xfrm>
            <a:custGeom>
              <a:avLst/>
              <a:gdLst>
                <a:gd fmla="*/ 240511 w 264534" name="connsiteX0"/>
                <a:gd fmla="*/ 0 h 435492" name="connsiteY0"/>
                <a:gd fmla="*/ 264535 w 264534" name="connsiteX1"/>
                <a:gd fmla="*/ 0 h 435492" name="connsiteY1"/>
                <a:gd fmla="*/ 264535 w 264534" name="connsiteX2"/>
                <a:gd fmla="*/ 435493 h 435492" name="connsiteY2"/>
                <a:gd fmla="*/ 240511 w 264534" name="connsiteX3"/>
                <a:gd fmla="*/ 435493 h 435492" name="connsiteY3"/>
                <a:gd fmla="*/ 24024 w 264534" name="connsiteX4"/>
                <a:gd fmla="*/ 435493 h 435492" name="connsiteY4"/>
                <a:gd fmla="*/ 0 w 264534" name="connsiteX5"/>
                <a:gd fmla="*/ 435493 h 435492" name="connsiteY5"/>
                <a:gd fmla="*/ 0 w 264534" name="connsiteX6"/>
                <a:gd fmla="*/ 0 h 435492" name="connsiteY6"/>
                <a:gd fmla="*/ 24024 w 264534" name="connsiteX7"/>
                <a:gd fmla="*/ 0 h 43549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35492" w="264534">
                  <a:moveTo>
                    <a:pt x="240511" y="0"/>
                  </a:moveTo>
                  <a:cubicBezTo>
                    <a:pt x="253779" y="0"/>
                    <a:pt x="264535" y="0"/>
                    <a:pt x="264535" y="0"/>
                  </a:cubicBezTo>
                  <a:lnTo>
                    <a:pt x="264535" y="435493"/>
                  </a:lnTo>
                  <a:cubicBezTo>
                    <a:pt x="264535" y="435493"/>
                    <a:pt x="253779" y="435493"/>
                    <a:pt x="240511" y="435493"/>
                  </a:cubicBezTo>
                  <a:lnTo>
                    <a:pt x="24024" y="435493"/>
                  </a:lnTo>
                  <a:cubicBezTo>
                    <a:pt x="10756" y="435493"/>
                    <a:pt x="0" y="435493"/>
                    <a:pt x="0" y="435493"/>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lang="es-ES"/>
            </a:p>
          </p:txBody>
        </p:sp>
        <p:sp>
          <p:nvSpPr>
            <p:cNvPr id="6" name="Freeform: Shape 5">
              <a:extLst>
                <a:ext uri="{FF2B5EF4-FFF2-40B4-BE49-F238E27FC236}">
                  <a16:creationId xmlns:a16="http://schemas.microsoft.com/office/drawing/2014/main" id="{96BEE591-2E5D-43AC-81BB-70401B723CD5}"/>
                </a:ext>
              </a:extLst>
            </p:cNvPr>
            <p:cNvSpPr/>
            <p:nvPr/>
          </p:nvSpPr>
          <p:spPr>
            <a:xfrm>
              <a:off x="5472174" y="4817349"/>
              <a:ext cx="264534" cy="115171"/>
            </a:xfrm>
            <a:custGeom>
              <a:avLst/>
              <a:gdLst>
                <a:gd fmla="*/ 240511 w 264534" name="connsiteX0"/>
                <a:gd fmla="*/ 0 h 115171" name="connsiteY0"/>
                <a:gd fmla="*/ 264535 w 264534" name="connsiteX1"/>
                <a:gd fmla="*/ 0 h 115171" name="connsiteY1"/>
                <a:gd fmla="*/ 264535 w 264534" name="connsiteX2"/>
                <a:gd fmla="*/ 115172 h 115171" name="connsiteY2"/>
                <a:gd fmla="*/ 240511 w 264534" name="connsiteX3"/>
                <a:gd fmla="*/ 115172 h 115171" name="connsiteY3"/>
                <a:gd fmla="*/ 24024 w 264534" name="connsiteX4"/>
                <a:gd fmla="*/ 115172 h 115171" name="connsiteY4"/>
                <a:gd fmla="*/ 0 w 264534" name="connsiteX5"/>
                <a:gd fmla="*/ 115172 h 115171" name="connsiteY5"/>
                <a:gd fmla="*/ 0 w 264534" name="connsiteX6"/>
                <a:gd fmla="*/ 0 h 115171" name="connsiteY6"/>
                <a:gd fmla="*/ 24024 w 264534" name="connsiteX7"/>
                <a:gd fmla="*/ 0 h 115171"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15171" w="264534">
                  <a:moveTo>
                    <a:pt x="240511" y="0"/>
                  </a:moveTo>
                  <a:cubicBezTo>
                    <a:pt x="253779" y="0"/>
                    <a:pt x="264535" y="0"/>
                    <a:pt x="264535" y="0"/>
                  </a:cubicBezTo>
                  <a:lnTo>
                    <a:pt x="264535" y="115172"/>
                  </a:lnTo>
                  <a:cubicBezTo>
                    <a:pt x="264535" y="115172"/>
                    <a:pt x="253779" y="115172"/>
                    <a:pt x="240511" y="115172"/>
                  </a:cubicBezTo>
                  <a:lnTo>
                    <a:pt x="24024" y="115172"/>
                  </a:lnTo>
                  <a:cubicBezTo>
                    <a:pt x="10756" y="115172"/>
                    <a:pt x="0" y="115172"/>
                    <a:pt x="0" y="115172"/>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lang="es-ES"/>
            </a:p>
          </p:txBody>
        </p:sp>
        <p:sp>
          <p:nvSpPr>
            <p:cNvPr id="7" name="Freeform: Shape 6">
              <a:extLst>
                <a:ext uri="{FF2B5EF4-FFF2-40B4-BE49-F238E27FC236}">
                  <a16:creationId xmlns:a16="http://schemas.microsoft.com/office/drawing/2014/main" id="{46727326-FAEF-4683-AA51-A2812427D704}"/>
                </a:ext>
              </a:extLst>
            </p:cNvPr>
            <p:cNvSpPr/>
            <p:nvPr/>
          </p:nvSpPr>
          <p:spPr>
            <a:xfrm>
              <a:off x="6889235" y="5062107"/>
              <a:ext cx="264355" cy="264355"/>
            </a:xfrm>
            <a:custGeom>
              <a:avLst/>
              <a:gdLst>
                <a:gd fmla="*/ 241159 w 264355" name="connsiteX0"/>
                <a:gd fmla="*/ 0 h 264355" name="connsiteY0"/>
                <a:gd fmla="*/ 264355 w 264355" name="connsiteX1"/>
                <a:gd fmla="*/ 0 h 264355" name="connsiteY1"/>
                <a:gd fmla="*/ 264355 w 264355" name="connsiteX2"/>
                <a:gd fmla="*/ 264355 h 264355" name="connsiteY2"/>
                <a:gd fmla="*/ 241159 w 264355" name="connsiteX3"/>
                <a:gd fmla="*/ 264355 h 264355" name="connsiteY3"/>
                <a:gd fmla="*/ 23196 w 264355" name="connsiteX4"/>
                <a:gd fmla="*/ 264355 h 264355" name="connsiteY4"/>
                <a:gd fmla="*/ 0 w 264355" name="connsiteX5"/>
                <a:gd fmla="*/ 264355 h 264355" name="connsiteY5"/>
                <a:gd fmla="*/ 0 w 264355" name="connsiteX6"/>
                <a:gd fmla="*/ 0 h 264355" name="connsiteY6"/>
                <a:gd fmla="*/ 23196 w 264355" name="connsiteX7"/>
                <a:gd fmla="*/ 0 h 26435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64355" w="264355">
                  <a:moveTo>
                    <a:pt x="241159" y="0"/>
                  </a:moveTo>
                  <a:cubicBezTo>
                    <a:pt x="253970" y="0"/>
                    <a:pt x="264355" y="0"/>
                    <a:pt x="264355" y="0"/>
                  </a:cubicBezTo>
                  <a:lnTo>
                    <a:pt x="264355" y="264355"/>
                  </a:lnTo>
                  <a:cubicBezTo>
                    <a:pt x="264355" y="264355"/>
                    <a:pt x="253970" y="264355"/>
                    <a:pt x="241159" y="264355"/>
                  </a:cubicBezTo>
                  <a:lnTo>
                    <a:pt x="23196" y="264355"/>
                  </a:lnTo>
                  <a:cubicBezTo>
                    <a:pt x="10385" y="264355"/>
                    <a:pt x="0" y="264355"/>
                    <a:pt x="0" y="264355"/>
                  </a:cubicBezTo>
                  <a:lnTo>
                    <a:pt x="0" y="0"/>
                  </a:lnTo>
                  <a:cubicBezTo>
                    <a:pt x="0" y="0"/>
                    <a:pt x="10385" y="0"/>
                    <a:pt x="23196" y="0"/>
                  </a:cubicBezTo>
                  <a:close/>
                </a:path>
              </a:pathLst>
            </a:custGeom>
            <a:solidFill>
              <a:srgbClr val="FF8F02"/>
            </a:solidFill>
            <a:ln cap="flat" w="1795">
              <a:noFill/>
              <a:prstDash val="solid"/>
              <a:miter/>
            </a:ln>
          </p:spPr>
          <p:txBody>
            <a:bodyPr anchor="ctr" rtlCol="0"/>
            <a:lstStyle/>
            <a:p>
              <a:endParaRPr lang="es-ES"/>
            </a:p>
          </p:txBody>
        </p:sp>
        <p:sp>
          <p:nvSpPr>
            <p:cNvPr id="8" name="Freeform: Shape 7">
              <a:extLst>
                <a:ext uri="{FF2B5EF4-FFF2-40B4-BE49-F238E27FC236}">
                  <a16:creationId xmlns:a16="http://schemas.microsoft.com/office/drawing/2014/main" id="{5CA6658C-E544-4886-8B75-621618A53BD1}"/>
                </a:ext>
              </a:extLst>
            </p:cNvPr>
            <p:cNvSpPr/>
            <p:nvPr/>
          </p:nvSpPr>
          <p:spPr>
            <a:xfrm>
              <a:off x="6888426" y="4117322"/>
              <a:ext cx="264534" cy="815199"/>
            </a:xfrm>
            <a:custGeom>
              <a:avLst/>
              <a:gdLst>
                <a:gd fmla="*/ 240511 w 264534" name="connsiteX0"/>
                <a:gd fmla="*/ 0 h 815199" name="connsiteY0"/>
                <a:gd fmla="*/ 264535 w 264534" name="connsiteX1"/>
                <a:gd fmla="*/ 0 h 815199" name="connsiteY1"/>
                <a:gd fmla="*/ 264535 w 264534" name="connsiteX2"/>
                <a:gd fmla="*/ 815200 h 815199" name="connsiteY2"/>
                <a:gd fmla="*/ 240511 w 264534" name="connsiteX3"/>
                <a:gd fmla="*/ 815200 h 815199" name="connsiteY3"/>
                <a:gd fmla="*/ 24024 w 264534" name="connsiteX4"/>
                <a:gd fmla="*/ 815200 h 815199" name="connsiteY4"/>
                <a:gd fmla="*/ 0 w 264534" name="connsiteX5"/>
                <a:gd fmla="*/ 815200 h 815199" name="connsiteY5"/>
                <a:gd fmla="*/ 0 w 264534" name="connsiteX6"/>
                <a:gd fmla="*/ 0 h 815199" name="connsiteY6"/>
                <a:gd fmla="*/ 24024 w 264534" name="connsiteX7"/>
                <a:gd fmla="*/ 0 h 815199"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815199" w="264534">
                  <a:moveTo>
                    <a:pt x="240511" y="0"/>
                  </a:moveTo>
                  <a:cubicBezTo>
                    <a:pt x="253779" y="0"/>
                    <a:pt x="264535" y="0"/>
                    <a:pt x="264535" y="0"/>
                  </a:cubicBezTo>
                  <a:lnTo>
                    <a:pt x="264535" y="815200"/>
                  </a:lnTo>
                  <a:cubicBezTo>
                    <a:pt x="264535" y="815200"/>
                    <a:pt x="253779" y="815200"/>
                    <a:pt x="240511" y="815200"/>
                  </a:cubicBezTo>
                  <a:lnTo>
                    <a:pt x="24024" y="815200"/>
                  </a:lnTo>
                  <a:cubicBezTo>
                    <a:pt x="10756" y="815200"/>
                    <a:pt x="0" y="815200"/>
                    <a:pt x="0" y="815200"/>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lang="es-ES"/>
            </a:p>
          </p:txBody>
        </p:sp>
        <p:sp>
          <p:nvSpPr>
            <p:cNvPr id="9" name="Freeform: Shape 8">
              <a:extLst>
                <a:ext uri="{FF2B5EF4-FFF2-40B4-BE49-F238E27FC236}">
                  <a16:creationId xmlns:a16="http://schemas.microsoft.com/office/drawing/2014/main" id="{7E8DC784-CB24-4108-881A-847AE7BAC285}"/>
                </a:ext>
              </a:extLst>
            </p:cNvPr>
            <p:cNvSpPr/>
            <p:nvPr/>
          </p:nvSpPr>
          <p:spPr>
            <a:xfrm>
              <a:off x="5952655" y="4621198"/>
              <a:ext cx="264534" cy="311323"/>
            </a:xfrm>
            <a:custGeom>
              <a:avLst/>
              <a:gdLst>
                <a:gd fmla="*/ 240511 w 264534" name="connsiteX0"/>
                <a:gd fmla="*/ 0 h 311323" name="connsiteY0"/>
                <a:gd fmla="*/ 264535 w 264534" name="connsiteX1"/>
                <a:gd fmla="*/ 0 h 311323" name="connsiteY1"/>
                <a:gd fmla="*/ 264535 w 264534" name="connsiteX2"/>
                <a:gd fmla="*/ 311323 h 311323" name="connsiteY2"/>
                <a:gd fmla="*/ 240511 w 264534" name="connsiteX3"/>
                <a:gd fmla="*/ 311323 h 311323" name="connsiteY3"/>
                <a:gd fmla="*/ 24024 w 264534" name="connsiteX4"/>
                <a:gd fmla="*/ 311323 h 311323" name="connsiteY4"/>
                <a:gd fmla="*/ 0 w 264534" name="connsiteX5"/>
                <a:gd fmla="*/ 311323 h 311323" name="connsiteY5"/>
                <a:gd fmla="*/ 0 w 264534" name="connsiteX6"/>
                <a:gd fmla="*/ 0 h 311323" name="connsiteY6"/>
                <a:gd fmla="*/ 24024 w 264534" name="connsiteX7"/>
                <a:gd fmla="*/ 0 h 31132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11323" w="264534">
                  <a:moveTo>
                    <a:pt x="240511" y="0"/>
                  </a:moveTo>
                  <a:cubicBezTo>
                    <a:pt x="253779" y="0"/>
                    <a:pt x="264535" y="0"/>
                    <a:pt x="264535" y="0"/>
                  </a:cubicBezTo>
                  <a:lnTo>
                    <a:pt x="264535" y="311323"/>
                  </a:lnTo>
                  <a:cubicBezTo>
                    <a:pt x="264535" y="311323"/>
                    <a:pt x="253779" y="311323"/>
                    <a:pt x="240511" y="311323"/>
                  </a:cubicBezTo>
                  <a:lnTo>
                    <a:pt x="24024" y="311323"/>
                  </a:lnTo>
                  <a:cubicBezTo>
                    <a:pt x="10756" y="311323"/>
                    <a:pt x="0" y="311323"/>
                    <a:pt x="0" y="311323"/>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lang="es-ES"/>
            </a:p>
          </p:txBody>
        </p:sp>
        <p:sp>
          <p:nvSpPr>
            <p:cNvPr id="10" name="Freeform: Shape 9">
              <a:extLst>
                <a:ext uri="{FF2B5EF4-FFF2-40B4-BE49-F238E27FC236}">
                  <a16:creationId xmlns:a16="http://schemas.microsoft.com/office/drawing/2014/main" id="{856DE0DF-48DB-4B7D-8F0D-0734DFDCDEDA}"/>
                </a:ext>
              </a:extLst>
            </p:cNvPr>
            <p:cNvSpPr/>
            <p:nvPr/>
          </p:nvSpPr>
          <p:spPr>
            <a:xfrm>
              <a:off x="5952655" y="4702178"/>
              <a:ext cx="264534" cy="230343"/>
            </a:xfrm>
            <a:custGeom>
              <a:avLst/>
              <a:gdLst>
                <a:gd fmla="*/ 240511 w 264534" name="connsiteX0"/>
                <a:gd fmla="*/ 0 h 230343" name="connsiteY0"/>
                <a:gd fmla="*/ 264535 w 264534" name="connsiteX1"/>
                <a:gd fmla="*/ 0 h 230343" name="connsiteY1"/>
                <a:gd fmla="*/ 264535 w 264534" name="connsiteX2"/>
                <a:gd fmla="*/ 230343 h 230343" name="connsiteY2"/>
                <a:gd fmla="*/ 240511 w 264534" name="connsiteX3"/>
                <a:gd fmla="*/ 230343 h 230343" name="connsiteY3"/>
                <a:gd fmla="*/ 24024 w 264534" name="connsiteX4"/>
                <a:gd fmla="*/ 230343 h 230343" name="connsiteY4"/>
                <a:gd fmla="*/ 0 w 264534" name="connsiteX5"/>
                <a:gd fmla="*/ 230343 h 230343" name="connsiteY5"/>
                <a:gd fmla="*/ 0 w 264534" name="connsiteX6"/>
                <a:gd fmla="*/ 0 h 230343" name="connsiteY6"/>
                <a:gd fmla="*/ 24024 w 264534" name="connsiteX7"/>
                <a:gd fmla="*/ 0 h 23034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30343" w="264534">
                  <a:moveTo>
                    <a:pt x="240511" y="0"/>
                  </a:moveTo>
                  <a:cubicBezTo>
                    <a:pt x="253779" y="0"/>
                    <a:pt x="264535" y="0"/>
                    <a:pt x="264535" y="0"/>
                  </a:cubicBezTo>
                  <a:lnTo>
                    <a:pt x="264535" y="230343"/>
                  </a:lnTo>
                  <a:cubicBezTo>
                    <a:pt x="264535" y="230343"/>
                    <a:pt x="253779" y="230343"/>
                    <a:pt x="240511" y="230343"/>
                  </a:cubicBezTo>
                  <a:lnTo>
                    <a:pt x="24024" y="230343"/>
                  </a:lnTo>
                  <a:cubicBezTo>
                    <a:pt x="10756" y="230343"/>
                    <a:pt x="0" y="230343"/>
                    <a:pt x="0" y="230343"/>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lang="es-ES"/>
            </a:p>
          </p:txBody>
        </p:sp>
        <p:sp>
          <p:nvSpPr>
            <p:cNvPr id="11" name="Freeform: Shape 10">
              <a:extLst>
                <a:ext uri="{FF2B5EF4-FFF2-40B4-BE49-F238E27FC236}">
                  <a16:creationId xmlns:a16="http://schemas.microsoft.com/office/drawing/2014/main" id="{E50C24F4-B9FA-467F-95FC-D9D08B12735A}"/>
                </a:ext>
              </a:extLst>
            </p:cNvPr>
            <p:cNvSpPr/>
            <p:nvPr/>
          </p:nvSpPr>
          <p:spPr>
            <a:xfrm>
              <a:off x="6420540" y="4318872"/>
              <a:ext cx="264534" cy="613649"/>
            </a:xfrm>
            <a:custGeom>
              <a:avLst/>
              <a:gdLst>
                <a:gd fmla="*/ 240511 w 264534" name="connsiteX0"/>
                <a:gd fmla="*/ 0 h 613649" name="connsiteY0"/>
                <a:gd fmla="*/ 264535 w 264534" name="connsiteX1"/>
                <a:gd fmla="*/ 0 h 613649" name="connsiteY1"/>
                <a:gd fmla="*/ 264535 w 264534" name="connsiteX2"/>
                <a:gd fmla="*/ 613649 h 613649" name="connsiteY2"/>
                <a:gd fmla="*/ 240511 w 264534" name="connsiteX3"/>
                <a:gd fmla="*/ 613649 h 613649" name="connsiteY3"/>
                <a:gd fmla="*/ 24024 w 264534" name="connsiteX4"/>
                <a:gd fmla="*/ 613649 h 613649" name="connsiteY4"/>
                <a:gd fmla="*/ 0 w 264534" name="connsiteX5"/>
                <a:gd fmla="*/ 613649 h 613649" name="connsiteY5"/>
                <a:gd fmla="*/ 0 w 264534" name="connsiteX6"/>
                <a:gd fmla="*/ 0 h 613649" name="connsiteY6"/>
                <a:gd fmla="*/ 24024 w 264534" name="connsiteX7"/>
                <a:gd fmla="*/ 0 h 613649"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13649" w="264534">
                  <a:moveTo>
                    <a:pt x="240511" y="0"/>
                  </a:moveTo>
                  <a:cubicBezTo>
                    <a:pt x="253779" y="0"/>
                    <a:pt x="264535" y="0"/>
                    <a:pt x="264535" y="0"/>
                  </a:cubicBezTo>
                  <a:lnTo>
                    <a:pt x="264535" y="613649"/>
                  </a:lnTo>
                  <a:cubicBezTo>
                    <a:pt x="264535" y="613649"/>
                    <a:pt x="253779" y="613649"/>
                    <a:pt x="240511" y="613649"/>
                  </a:cubicBezTo>
                  <a:lnTo>
                    <a:pt x="24024" y="613649"/>
                  </a:lnTo>
                  <a:cubicBezTo>
                    <a:pt x="10756" y="613649"/>
                    <a:pt x="0" y="613649"/>
                    <a:pt x="0" y="613649"/>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lang="es-ES"/>
            </a:p>
          </p:txBody>
        </p:sp>
        <p:sp>
          <p:nvSpPr>
            <p:cNvPr id="12" name="Freeform: Shape 11">
              <a:extLst>
                <a:ext uri="{FF2B5EF4-FFF2-40B4-BE49-F238E27FC236}">
                  <a16:creationId xmlns:a16="http://schemas.microsoft.com/office/drawing/2014/main" id="{75E44984-31D1-4447-9923-A2B645648651}"/>
                </a:ext>
              </a:extLst>
            </p:cNvPr>
            <p:cNvSpPr/>
            <p:nvPr/>
          </p:nvSpPr>
          <p:spPr>
            <a:xfrm>
              <a:off x="6420540" y="4488030"/>
              <a:ext cx="264534" cy="444490"/>
            </a:xfrm>
            <a:custGeom>
              <a:avLst/>
              <a:gdLst>
                <a:gd fmla="*/ 240511 w 264534" name="connsiteX0"/>
                <a:gd fmla="*/ 0 h 444490" name="connsiteY0"/>
                <a:gd fmla="*/ 264535 w 264534" name="connsiteX1"/>
                <a:gd fmla="*/ 0 h 444490" name="connsiteY1"/>
                <a:gd fmla="*/ 264535 w 264534" name="connsiteX2"/>
                <a:gd fmla="*/ 444491 h 444490" name="connsiteY2"/>
                <a:gd fmla="*/ 240511 w 264534" name="connsiteX3"/>
                <a:gd fmla="*/ 444491 h 444490" name="connsiteY3"/>
                <a:gd fmla="*/ 24024 w 264534" name="connsiteX4"/>
                <a:gd fmla="*/ 444491 h 444490" name="connsiteY4"/>
                <a:gd fmla="*/ 0 w 264534" name="connsiteX5"/>
                <a:gd fmla="*/ 444491 h 444490" name="connsiteY5"/>
                <a:gd fmla="*/ 0 w 264534" name="connsiteX6"/>
                <a:gd fmla="*/ 0 h 444490" name="connsiteY6"/>
                <a:gd fmla="*/ 24024 w 264534" name="connsiteX7"/>
                <a:gd fmla="*/ 0 h 44449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44490" w="264534">
                  <a:moveTo>
                    <a:pt x="240511" y="0"/>
                  </a:moveTo>
                  <a:cubicBezTo>
                    <a:pt x="253779" y="0"/>
                    <a:pt x="264535" y="0"/>
                    <a:pt x="264535" y="0"/>
                  </a:cubicBezTo>
                  <a:lnTo>
                    <a:pt x="264535" y="444491"/>
                  </a:lnTo>
                  <a:cubicBezTo>
                    <a:pt x="264535" y="444491"/>
                    <a:pt x="253779" y="444491"/>
                    <a:pt x="240511" y="444491"/>
                  </a:cubicBezTo>
                  <a:lnTo>
                    <a:pt x="24024" y="444491"/>
                  </a:lnTo>
                  <a:cubicBezTo>
                    <a:pt x="10756" y="444491"/>
                    <a:pt x="0" y="444491"/>
                    <a:pt x="0" y="444491"/>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lang="es-ES"/>
            </a:p>
          </p:txBody>
        </p:sp>
        <p:sp>
          <p:nvSpPr>
            <p:cNvPr id="13" name="Freeform: Shape 12">
              <a:extLst>
                <a:ext uri="{FF2B5EF4-FFF2-40B4-BE49-F238E27FC236}">
                  <a16:creationId xmlns:a16="http://schemas.microsoft.com/office/drawing/2014/main" id="{20DAF033-5B23-4D4E-AC13-558C44B2F8B7}"/>
                </a:ext>
              </a:extLst>
            </p:cNvPr>
            <p:cNvSpPr/>
            <p:nvPr/>
          </p:nvSpPr>
          <p:spPr>
            <a:xfrm>
              <a:off x="6888426" y="4241491"/>
              <a:ext cx="264534" cy="691030"/>
            </a:xfrm>
            <a:custGeom>
              <a:avLst/>
              <a:gdLst>
                <a:gd fmla="*/ 240511 w 264534" name="connsiteX0"/>
                <a:gd fmla="*/ 0 h 691030" name="connsiteY0"/>
                <a:gd fmla="*/ 264535 w 264534" name="connsiteX1"/>
                <a:gd fmla="*/ 0 h 691030" name="connsiteY1"/>
                <a:gd fmla="*/ 264535 w 264534" name="connsiteX2"/>
                <a:gd fmla="*/ 691030 h 691030" name="connsiteY2"/>
                <a:gd fmla="*/ 240511 w 264534" name="connsiteX3"/>
                <a:gd fmla="*/ 691030 h 691030" name="connsiteY3"/>
                <a:gd fmla="*/ 24024 w 264534" name="connsiteX4"/>
                <a:gd fmla="*/ 691030 h 691030" name="connsiteY4"/>
                <a:gd fmla="*/ 0 w 264534" name="connsiteX5"/>
                <a:gd fmla="*/ 691030 h 691030" name="connsiteY5"/>
                <a:gd fmla="*/ 0 w 264534" name="connsiteX6"/>
                <a:gd fmla="*/ 0 h 691030" name="connsiteY6"/>
                <a:gd fmla="*/ 24024 w 264534" name="connsiteX7"/>
                <a:gd fmla="*/ 0 h 69103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91030" w="264534">
                  <a:moveTo>
                    <a:pt x="240511" y="0"/>
                  </a:moveTo>
                  <a:cubicBezTo>
                    <a:pt x="253779" y="0"/>
                    <a:pt x="264535" y="0"/>
                    <a:pt x="264535" y="0"/>
                  </a:cubicBezTo>
                  <a:lnTo>
                    <a:pt x="264535" y="691030"/>
                  </a:lnTo>
                  <a:cubicBezTo>
                    <a:pt x="264535" y="691030"/>
                    <a:pt x="253779" y="691030"/>
                    <a:pt x="240511" y="691030"/>
                  </a:cubicBezTo>
                  <a:lnTo>
                    <a:pt x="24024" y="691030"/>
                  </a:lnTo>
                  <a:cubicBezTo>
                    <a:pt x="10756" y="691030"/>
                    <a:pt x="0" y="691030"/>
                    <a:pt x="0" y="691030"/>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lang="es-ES"/>
            </a:p>
          </p:txBody>
        </p:sp>
      </p:grpSp>
      <p:sp>
        <p:nvSpPr>
          <p:cNvPr id="37" name="Rectangle 36">
            <a:extLst>
              <a:ext uri="{FF2B5EF4-FFF2-40B4-BE49-F238E27FC236}">
                <a16:creationId xmlns:a16="http://schemas.microsoft.com/office/drawing/2014/main" id="{A1FC1B0F-6474-40AF-BE4C-1365069CF9B0}"/>
              </a:ext>
            </a:extLst>
          </p:cNvPr>
          <p:cNvSpPr/>
          <p:nvPr/>
        </p:nvSpPr>
        <p:spPr>
          <a:xfrm>
            <a:off x="5387774" y="508795"/>
            <a:ext cx="1398012" cy="10886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38" name="Graphic 37">
            <a:extLst>
              <a:ext uri="{FF2B5EF4-FFF2-40B4-BE49-F238E27FC236}">
                <a16:creationId xmlns:a16="http://schemas.microsoft.com/office/drawing/2014/main" id="{70AE6C48-8F22-4475-847B-2B03820813C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543854" y="2504829"/>
            <a:ext cx="1137302" cy="1114425"/>
          </a:xfrm>
          <a:prstGeom prst="rect">
            <a:avLst/>
          </a:prstGeom>
        </p:spPr>
      </p:pic>
      <p:pic>
        <p:nvPicPr>
          <p:cNvPr id="39" name="Graphic 38">
            <a:extLst>
              <a:ext uri="{FF2B5EF4-FFF2-40B4-BE49-F238E27FC236}">
                <a16:creationId xmlns:a16="http://schemas.microsoft.com/office/drawing/2014/main" id="{07BE2201-8891-4940-B290-85C12C2CE87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379607" y="2466729"/>
            <a:ext cx="1183802" cy="1190625"/>
          </a:xfrm>
          <a:prstGeom prst="rect">
            <a:avLst/>
          </a:prstGeom>
        </p:spPr>
      </p:pic>
      <p:pic>
        <p:nvPicPr>
          <p:cNvPr descr="Pregnant lady with solid fill" id="40" name="Graphic 39">
            <a:extLst>
              <a:ext uri="{FF2B5EF4-FFF2-40B4-BE49-F238E27FC236}">
                <a16:creationId xmlns:a16="http://schemas.microsoft.com/office/drawing/2014/main" id="{E54E3817-A544-4B47-90E3-DFE6D00A8CD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657593" y="2468136"/>
            <a:ext cx="1187810" cy="1187810"/>
          </a:xfrm>
          <a:prstGeom prst="rect">
            <a:avLst/>
          </a:prstGeom>
        </p:spPr>
      </p:pic>
      <p:cxnSp>
        <p:nvCxnSpPr>
          <p:cNvPr id="41" name="Connector: Elbow 40">
            <a:extLst>
              <a:ext uri="{FF2B5EF4-FFF2-40B4-BE49-F238E27FC236}">
                <a16:creationId xmlns:a16="http://schemas.microsoft.com/office/drawing/2014/main" id="{A2364AAF-419A-4315-B07E-EA38D96872F9}"/>
              </a:ext>
            </a:extLst>
          </p:cNvPr>
          <p:cNvCxnSpPr>
            <a:cxnSpLocks/>
            <a:stCxn id="37" idx="2"/>
          </p:cNvCxnSpPr>
          <p:nvPr/>
        </p:nvCxnSpPr>
        <p:spPr>
          <a:xfrm rot="5400000">
            <a:off x="4770899" y="1078067"/>
            <a:ext cx="796480" cy="1835282"/>
          </a:xfrm>
          <a:prstGeom prst="bentConnector3">
            <a:avLst>
              <a:gd fmla="val 50000" name="adj1"/>
            </a:avLst>
          </a:prstGeom>
          <a:ln cap="rnd" w="38100">
            <a:solidFill>
              <a:schemeClr val="tx2"/>
            </a:solidFill>
            <a:prstDash val="sysDot"/>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42" name="Connector: Elbow 41">
            <a:extLst>
              <a:ext uri="{FF2B5EF4-FFF2-40B4-BE49-F238E27FC236}">
                <a16:creationId xmlns:a16="http://schemas.microsoft.com/office/drawing/2014/main" id="{C8FB4FA7-AA60-4644-836B-E497A72DB55D}"/>
              </a:ext>
            </a:extLst>
          </p:cNvPr>
          <p:cNvCxnSpPr>
            <a:stCxn id="37" idx="2"/>
            <a:endCxn id="39" idx="0"/>
          </p:cNvCxnSpPr>
          <p:nvPr/>
        </p:nvCxnSpPr>
        <p:spPr>
          <a:xfrm flipH="1" rot="16200000">
            <a:off x="6617472" y="1066776"/>
            <a:ext cx="810703" cy="1872086"/>
          </a:xfrm>
          <a:prstGeom prst="bentConnector3">
            <a:avLst/>
          </a:prstGeom>
          <a:ln cap="rnd" w="38100">
            <a:solidFill>
              <a:schemeClr val="tx2"/>
            </a:solidFill>
            <a:prstDash val="sysDot"/>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D1E1D781-CAB6-4230-9FA5-8986A2CCEAE3}"/>
              </a:ext>
            </a:extLst>
          </p:cNvPr>
          <p:cNvCxnSpPr>
            <a:cxnSpLocks/>
          </p:cNvCxnSpPr>
          <p:nvPr/>
        </p:nvCxnSpPr>
        <p:spPr>
          <a:xfrm>
            <a:off x="6077255" y="1597468"/>
            <a:ext cx="13106" cy="804999"/>
          </a:xfrm>
          <a:prstGeom prst="straightConnector1">
            <a:avLst/>
          </a:prstGeom>
          <a:ln cap="rnd" w="38100">
            <a:solidFill>
              <a:schemeClr val="tx2"/>
            </a:solidFill>
            <a:prstDash val="sysDot"/>
            <a:headEnd len="med" type="none" w="lg"/>
            <a:tailEnd len="sm" type="arrow" w="lg"/>
          </a:ln>
        </p:spPr>
        <p:style>
          <a:lnRef idx="1">
            <a:schemeClr val="accent1"/>
          </a:lnRef>
          <a:fillRef idx="0">
            <a:schemeClr val="accent1"/>
          </a:fillRef>
          <a:effectRef idx="0">
            <a:schemeClr val="accent1"/>
          </a:effectRef>
          <a:fontRef idx="minor">
            <a:schemeClr val="tx1"/>
          </a:fontRef>
        </p:style>
      </p:cxnSp>
      <p:grpSp>
        <p:nvGrpSpPr>
          <p:cNvPr id="44" name="Group 43">
            <a:extLst>
              <a:ext uri="{FF2B5EF4-FFF2-40B4-BE49-F238E27FC236}">
                <a16:creationId xmlns:a16="http://schemas.microsoft.com/office/drawing/2014/main" id="{F8F3AC76-65DE-499E-A5E5-30C076831712}"/>
              </a:ext>
            </a:extLst>
          </p:cNvPr>
          <p:cNvGrpSpPr/>
          <p:nvPr/>
        </p:nvGrpSpPr>
        <p:grpSpPr>
          <a:xfrm>
            <a:off x="5656628" y="483031"/>
            <a:ext cx="907339" cy="907339"/>
            <a:chOff x="1975883" y="933449"/>
            <a:chExt cx="907339" cy="907339"/>
          </a:xfrm>
        </p:grpSpPr>
        <p:sp>
          <p:nvSpPr>
            <p:cNvPr id="45" name="Freeform: Shape 44">
              <a:extLst>
                <a:ext uri="{FF2B5EF4-FFF2-40B4-BE49-F238E27FC236}">
                  <a16:creationId xmlns:a16="http://schemas.microsoft.com/office/drawing/2014/main" id="{CE5B5F60-0C53-4375-B7D5-56C2B197C961}"/>
                </a:ext>
              </a:extLst>
            </p:cNvPr>
            <p:cNvSpPr/>
            <p:nvPr/>
          </p:nvSpPr>
          <p:spPr>
            <a:xfrm>
              <a:off x="1975883" y="93344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sp>
          <p:nvSpPr>
            <p:cNvPr id="46" name="Freeform: Shape 45">
              <a:extLst>
                <a:ext uri="{FF2B5EF4-FFF2-40B4-BE49-F238E27FC236}">
                  <a16:creationId xmlns:a16="http://schemas.microsoft.com/office/drawing/2014/main" id="{A2485A69-CE78-4576-AF0C-861699DCC744}"/>
                </a:ext>
              </a:extLst>
            </p:cNvPr>
            <p:cNvSpPr/>
            <p:nvPr/>
          </p:nvSpPr>
          <p:spPr>
            <a:xfrm>
              <a:off x="2156650" y="1114216"/>
              <a:ext cx="545805" cy="545805"/>
            </a:xfrm>
            <a:custGeom>
              <a:avLst/>
              <a:gdLst>
                <a:gd fmla="*/ 419100 w 457200" name="connsiteX0"/>
                <a:gd fmla="*/ 152400 h 457200" name="connsiteY0"/>
                <a:gd fmla="*/ 304800 w 457200" name="connsiteX1"/>
                <a:gd fmla="*/ 152400 h 457200" name="connsiteY1"/>
                <a:gd fmla="*/ 304800 w 457200" name="connsiteX2"/>
                <a:gd fmla="*/ 38100 h 457200" name="connsiteY2"/>
                <a:gd fmla="*/ 266700 w 457200" name="connsiteX3"/>
                <a:gd fmla="*/ 0 h 457200" name="connsiteY3"/>
                <a:gd fmla="*/ 190500 w 457200" name="connsiteX4"/>
                <a:gd fmla="*/ 0 h 457200" name="connsiteY4"/>
                <a:gd fmla="*/ 152400 w 457200" name="connsiteX5"/>
                <a:gd fmla="*/ 38100 h 457200" name="connsiteY5"/>
                <a:gd fmla="*/ 152400 w 457200" name="connsiteX6"/>
                <a:gd fmla="*/ 152400 h 457200" name="connsiteY6"/>
                <a:gd fmla="*/ 38100 w 457200" name="connsiteX7"/>
                <a:gd fmla="*/ 152400 h 457200" name="connsiteY7"/>
                <a:gd fmla="*/ 0 w 457200" name="connsiteX8"/>
                <a:gd fmla="*/ 190500 h 457200" name="connsiteY8"/>
                <a:gd fmla="*/ 0 w 457200" name="connsiteX9"/>
                <a:gd fmla="*/ 266700 h 457200" name="connsiteY9"/>
                <a:gd fmla="*/ 38100 w 457200" name="connsiteX10"/>
                <a:gd fmla="*/ 304800 h 457200" name="connsiteY10"/>
                <a:gd fmla="*/ 152400 w 457200" name="connsiteX11"/>
                <a:gd fmla="*/ 304800 h 457200" name="connsiteY11"/>
                <a:gd fmla="*/ 152400 w 457200" name="connsiteX12"/>
                <a:gd fmla="*/ 419100 h 457200" name="connsiteY12"/>
                <a:gd fmla="*/ 190500 w 457200" name="connsiteX13"/>
                <a:gd fmla="*/ 457200 h 457200" name="connsiteY13"/>
                <a:gd fmla="*/ 266700 w 457200" name="connsiteX14"/>
                <a:gd fmla="*/ 457200 h 457200" name="connsiteY14"/>
                <a:gd fmla="*/ 304800 w 457200" name="connsiteX15"/>
                <a:gd fmla="*/ 419100 h 457200" name="connsiteY15"/>
                <a:gd fmla="*/ 304800 w 457200" name="connsiteX16"/>
                <a:gd fmla="*/ 304800 h 457200" name="connsiteY16"/>
                <a:gd fmla="*/ 419100 w 457200" name="connsiteX17"/>
                <a:gd fmla="*/ 304800 h 457200" name="connsiteY17"/>
                <a:gd fmla="*/ 457200 w 457200" name="connsiteX18"/>
                <a:gd fmla="*/ 266700 h 457200" name="connsiteY18"/>
                <a:gd fmla="*/ 457200 w 457200" name="connsiteX19"/>
                <a:gd fmla="*/ 190500 h 457200" name="connsiteY19"/>
                <a:gd fmla="*/ 419100 w 457200" name="connsiteX20"/>
                <a:gd fmla="*/ 152400 h 457200" name="connsiteY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b="b" l="l" r="r" t="t"/>
              <a:pathLst>
                <a:path h="457200" w="457200">
                  <a:moveTo>
                    <a:pt x="419100" y="152400"/>
                  </a:moveTo>
                  <a:lnTo>
                    <a:pt x="304800" y="152400"/>
                  </a:lnTo>
                  <a:lnTo>
                    <a:pt x="304800" y="38100"/>
                  </a:lnTo>
                  <a:cubicBezTo>
                    <a:pt x="304800" y="17145"/>
                    <a:pt x="287655" y="0"/>
                    <a:pt x="266700" y="0"/>
                  </a:cubicBezTo>
                  <a:lnTo>
                    <a:pt x="190500" y="0"/>
                  </a:lnTo>
                  <a:cubicBezTo>
                    <a:pt x="169545" y="0"/>
                    <a:pt x="152400" y="17145"/>
                    <a:pt x="152400" y="38100"/>
                  </a:cubicBezTo>
                  <a:lnTo>
                    <a:pt x="152400" y="152400"/>
                  </a:lnTo>
                  <a:lnTo>
                    <a:pt x="38100" y="152400"/>
                  </a:lnTo>
                  <a:cubicBezTo>
                    <a:pt x="17145" y="152400"/>
                    <a:pt x="0" y="169545"/>
                    <a:pt x="0" y="190500"/>
                  </a:cubicBezTo>
                  <a:lnTo>
                    <a:pt x="0" y="266700"/>
                  </a:lnTo>
                  <a:cubicBezTo>
                    <a:pt x="0" y="287655"/>
                    <a:pt x="17145" y="304800"/>
                    <a:pt x="38100" y="304800"/>
                  </a:cubicBezTo>
                  <a:lnTo>
                    <a:pt x="152400" y="304800"/>
                  </a:lnTo>
                  <a:lnTo>
                    <a:pt x="152400" y="419100"/>
                  </a:lnTo>
                  <a:cubicBezTo>
                    <a:pt x="152400" y="440055"/>
                    <a:pt x="169545" y="457200"/>
                    <a:pt x="190500" y="457200"/>
                  </a:cubicBezTo>
                  <a:lnTo>
                    <a:pt x="266700" y="457200"/>
                  </a:lnTo>
                  <a:cubicBezTo>
                    <a:pt x="287655" y="457200"/>
                    <a:pt x="304800" y="440055"/>
                    <a:pt x="304800" y="419100"/>
                  </a:cubicBezTo>
                  <a:lnTo>
                    <a:pt x="304800" y="304800"/>
                  </a:lnTo>
                  <a:lnTo>
                    <a:pt x="419100" y="304800"/>
                  </a:lnTo>
                  <a:cubicBezTo>
                    <a:pt x="440055" y="304800"/>
                    <a:pt x="457200" y="287655"/>
                    <a:pt x="457200" y="266700"/>
                  </a:cubicBezTo>
                  <a:lnTo>
                    <a:pt x="457200" y="190500"/>
                  </a:lnTo>
                  <a:cubicBezTo>
                    <a:pt x="457200" y="169545"/>
                    <a:pt x="440055" y="152400"/>
                    <a:pt x="419100" y="152400"/>
                  </a:cubicBezTo>
                  <a:close/>
                </a:path>
              </a:pathLst>
            </a:custGeom>
            <a:solidFill>
              <a:schemeClr val="accent2"/>
            </a:solidFill>
            <a:ln cap="flat" w="9525">
              <a:noFill/>
              <a:prstDash val="solid"/>
              <a:miter/>
            </a:ln>
          </p:spPr>
          <p:txBody>
            <a:bodyPr anchor="ctr" rtlCol="0"/>
            <a:lstStyle/>
            <a:p>
              <a:endParaRPr lang="es-ES"/>
            </a:p>
          </p:txBody>
        </p:sp>
      </p:grpSp>
      <p:pic>
        <p:nvPicPr>
          <p:cNvPr id="48" name="Graphic 47">
            <a:extLst>
              <a:ext uri="{FF2B5EF4-FFF2-40B4-BE49-F238E27FC236}">
                <a16:creationId xmlns:a16="http://schemas.microsoft.com/office/drawing/2014/main" id="{5D9A2F2D-362F-4881-88BB-0A86DCAC411E}"/>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715713" y="4072455"/>
            <a:ext cx="1160232" cy="1753451"/>
          </a:xfrm>
          <a:prstGeom prst="rect">
            <a:avLst/>
          </a:prstGeom>
        </p:spPr>
      </p:pic>
      <p:sp>
        <p:nvSpPr>
          <p:cNvPr id="49" name="Left Brace 48">
            <a:extLst>
              <a:ext uri="{FF2B5EF4-FFF2-40B4-BE49-F238E27FC236}">
                <a16:creationId xmlns:a16="http://schemas.microsoft.com/office/drawing/2014/main" id="{88CDC362-6161-41A9-9014-9B7B6659F486}"/>
              </a:ext>
            </a:extLst>
          </p:cNvPr>
          <p:cNvSpPr/>
          <p:nvPr/>
        </p:nvSpPr>
        <p:spPr>
          <a:xfrm rot="16200000">
            <a:off x="6800204" y="2417412"/>
            <a:ext cx="331295" cy="2843996"/>
          </a:xfrm>
          <a:prstGeom prst="leftBrace">
            <a:avLst>
              <a:gd fmla="val 67982" name="adj1"/>
              <a:gd fmla="val 50000" name="adj2"/>
            </a:avLst>
          </a:prstGeom>
          <a:ln cap="rnd" w="22225">
            <a:solidFill>
              <a:schemeClr val="accent1"/>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lang="es-ES"/>
          </a:p>
        </p:txBody>
      </p:sp>
      <p:sp>
        <p:nvSpPr>
          <p:cNvPr id="50" name="Left Brace 49">
            <a:extLst>
              <a:ext uri="{FF2B5EF4-FFF2-40B4-BE49-F238E27FC236}">
                <a16:creationId xmlns:a16="http://schemas.microsoft.com/office/drawing/2014/main" id="{BDAD6AD7-7B4A-44B0-B81C-0BEA65FCD3DB}"/>
              </a:ext>
            </a:extLst>
          </p:cNvPr>
          <p:cNvSpPr/>
          <p:nvPr/>
        </p:nvSpPr>
        <p:spPr>
          <a:xfrm rot="16200000">
            <a:off x="4213328" y="3326977"/>
            <a:ext cx="239284" cy="1024866"/>
          </a:xfrm>
          <a:prstGeom prst="leftBrace">
            <a:avLst>
              <a:gd fmla="val 67982" name="adj1"/>
              <a:gd fmla="val 50000" name="adj2"/>
            </a:avLst>
          </a:prstGeom>
          <a:ln cap="rnd" w="22225">
            <a:solidFill>
              <a:schemeClr val="accent1"/>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lang="es-ES"/>
          </a:p>
        </p:txBody>
      </p:sp>
    </p:spTree>
    <p:custDataLst>
      <p:tags r:id="rId1"/>
    </p:custDataLst>
    <p:extLst>
      <p:ext uri="{BB962C8B-B14F-4D97-AF65-F5344CB8AC3E}">
        <p14:creationId xmlns:p14="http://schemas.microsoft.com/office/powerpoint/2010/main" val="3686043936"/>
      </p:ext>
    </p:extLst>
  </p:cSld>
  <p:clrMapOvr>
    <a:masterClrMapping/>
  </p:clrMapOvr>
  <mc:AlternateContent xmlns:mc="http://schemas.openxmlformats.org/markup-compatibility/2006" xmlns:p159="http://schemas.microsoft.com/office/powerpoint/2015/09/main">
    <mc:Choice Requires="p159">
      <p:transition advTm="7952" spd="slow">
        <p159:morph option="byObject"/>
      </p:transition>
    </mc:Choice>
    <mc:Fallback xmlns="">
      <p:transition advTm="7952"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2" presetSubtype="1">
                                  <p:stCondLst>
                                    <p:cond delay="0"/>
                                  </p:stCondLst>
                                  <p:childTnLst>
                                    <p:set>
                                      <p:cBhvr>
                                        <p:cTn dur="1" fill="hold" id="6">
                                          <p:stCondLst>
                                            <p:cond delay="0"/>
                                          </p:stCondLst>
                                        </p:cTn>
                                        <p:tgtEl>
                                          <p:spTgt spid="49"/>
                                        </p:tgtEl>
                                        <p:attrNameLst>
                                          <p:attrName>style.visibility</p:attrName>
                                        </p:attrNameLst>
                                      </p:cBhvr>
                                      <p:to>
                                        <p:strVal val="visible"/>
                                      </p:to>
                                    </p:set>
                                    <p:animEffect filter="wipe(up)" transition="in">
                                      <p:cBhvr>
                                        <p:cTn dur="500" id="7"/>
                                        <p:tgtEl>
                                          <p:spTgt spid="49"/>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10" presetSubtype="0">
                                  <p:stCondLst>
                                    <p:cond delay="0"/>
                                  </p:stCondLst>
                                  <p:childTnLst>
                                    <p:set>
                                      <p:cBhvr>
                                        <p:cTn dur="1" fill="hold" id="11">
                                          <p:stCondLst>
                                            <p:cond delay="0"/>
                                          </p:stCondLst>
                                        </p:cTn>
                                        <p:tgtEl>
                                          <p:spTgt spid="30"/>
                                        </p:tgtEl>
                                        <p:attrNameLst>
                                          <p:attrName>style.visibility</p:attrName>
                                        </p:attrNameLst>
                                      </p:cBhvr>
                                      <p:to>
                                        <p:strVal val="visible"/>
                                      </p:to>
                                    </p:set>
                                    <p:animEffect filter="fade" transition="in">
                                      <p:cBhvr>
                                        <p:cTn dur="500" id="12"/>
                                        <p:tgtEl>
                                          <p:spTgt spid="30"/>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22" presetSubtype="1">
                                  <p:stCondLst>
                                    <p:cond delay="0"/>
                                  </p:stCondLst>
                                  <p:childTnLst>
                                    <p:set>
                                      <p:cBhvr>
                                        <p:cTn dur="1" fill="hold" id="16">
                                          <p:stCondLst>
                                            <p:cond delay="0"/>
                                          </p:stCondLst>
                                        </p:cTn>
                                        <p:tgtEl>
                                          <p:spTgt spid="50"/>
                                        </p:tgtEl>
                                        <p:attrNameLst>
                                          <p:attrName>style.visibility</p:attrName>
                                        </p:attrNameLst>
                                      </p:cBhvr>
                                      <p:to>
                                        <p:strVal val="visible"/>
                                      </p:to>
                                    </p:set>
                                    <p:animEffect filter="wipe(up)" transition="in">
                                      <p:cBhvr>
                                        <p:cTn dur="500" id="17"/>
                                        <p:tgtEl>
                                          <p:spTgt spid="50"/>
                                        </p:tgtEl>
                                      </p:cBhvr>
                                    </p:animEffect>
                                  </p:childTnLst>
                                </p:cTn>
                              </p:par>
                            </p:childTnLst>
                          </p:cTn>
                        </p:par>
                      </p:childTnLst>
                    </p:cTn>
                  </p:par>
                  <p:par>
                    <p:cTn fill="hold" id="18">
                      <p:stCondLst>
                        <p:cond delay="indefinite"/>
                      </p:stCondLst>
                      <p:childTnLst>
                        <p:par>
                          <p:cTn fill="hold" id="19">
                            <p:stCondLst>
                              <p:cond delay="0"/>
                            </p:stCondLst>
                            <p:childTnLst>
                              <p:par>
                                <p:cTn fill="hold" id="20" nodeType="clickEffect" presetClass="entr" presetID="10" presetSubtype="0">
                                  <p:stCondLst>
                                    <p:cond delay="0"/>
                                  </p:stCondLst>
                                  <p:childTnLst>
                                    <p:set>
                                      <p:cBhvr>
                                        <p:cTn dur="1" fill="hold" id="21">
                                          <p:stCondLst>
                                            <p:cond delay="0"/>
                                          </p:stCondLst>
                                        </p:cTn>
                                        <p:tgtEl>
                                          <p:spTgt spid="48"/>
                                        </p:tgtEl>
                                        <p:attrNameLst>
                                          <p:attrName>style.visibility</p:attrName>
                                        </p:attrNameLst>
                                      </p:cBhvr>
                                      <p:to>
                                        <p:strVal val="visible"/>
                                      </p:to>
                                    </p:set>
                                    <p:animEffect filter="fade" transition="in">
                                      <p:cBhvr>
                                        <p:cTn dur="500" id="22"/>
                                        <p:tgtEl>
                                          <p:spTgt spid="48"/>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49"/>
      <p:bldP animBg="1" grpId="0" spid="50"/>
    </p:bldLst>
  </p:timing>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13" name="Graphic 12">
            <a:extLst>
              <a:ext uri="{FF2B5EF4-FFF2-40B4-BE49-F238E27FC236}">
                <a16:creationId xmlns:a16="http://schemas.microsoft.com/office/drawing/2014/main" id="{279F7A0F-B041-4742-8CBC-B7EDC1378AC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71519" y="3675646"/>
            <a:ext cx="10494606" cy="3665089"/>
          </a:xfrm>
          <a:prstGeom prst="rect">
            <a:avLst/>
          </a:prstGeom>
        </p:spPr>
      </p:pic>
      <p:pic>
        <p:nvPicPr>
          <p:cNvPr descr="A picture containing icon  Description automatically generated" id="14" name="Picture 13">
            <a:extLst>
              <a:ext uri="{FF2B5EF4-FFF2-40B4-BE49-F238E27FC236}">
                <a16:creationId xmlns:a16="http://schemas.microsoft.com/office/drawing/2014/main" id="{411F1F69-61AA-41DC-B290-7AF03E8E8D1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97020" y="1659433"/>
            <a:ext cx="3602709" cy="3602709"/>
          </a:xfrm>
          <a:prstGeom prst="rect">
            <a:avLst/>
          </a:prstGeom>
        </p:spPr>
      </p:pic>
      <p:grpSp>
        <p:nvGrpSpPr>
          <p:cNvPr id="15" name="Group 14">
            <a:extLst>
              <a:ext uri="{FF2B5EF4-FFF2-40B4-BE49-F238E27FC236}">
                <a16:creationId xmlns:a16="http://schemas.microsoft.com/office/drawing/2014/main" id="{773AD676-81EE-4B89-87AA-E79707AF7FB5}"/>
              </a:ext>
            </a:extLst>
          </p:cNvPr>
          <p:cNvGrpSpPr/>
          <p:nvPr/>
        </p:nvGrpSpPr>
        <p:grpSpPr>
          <a:xfrm>
            <a:off x="2580692" y="2216626"/>
            <a:ext cx="2234377" cy="2485787"/>
            <a:chOff x="3983815" y="2267404"/>
            <a:chExt cx="2938405" cy="3269032"/>
          </a:xfrm>
        </p:grpSpPr>
        <p:sp>
          <p:nvSpPr>
            <p:cNvPr id="16" name="Freeform: Shape 15">
              <a:extLst>
                <a:ext uri="{FF2B5EF4-FFF2-40B4-BE49-F238E27FC236}">
                  <a16:creationId xmlns:a16="http://schemas.microsoft.com/office/drawing/2014/main" id="{0A911A2B-A88F-4C10-A373-EB44F66B9E48}"/>
                </a:ext>
              </a:extLst>
            </p:cNvPr>
            <p:cNvSpPr/>
            <p:nvPr/>
          </p:nvSpPr>
          <p:spPr>
            <a:xfrm>
              <a:off x="3983815" y="3657600"/>
              <a:ext cx="428890" cy="428890"/>
            </a:xfrm>
            <a:custGeom>
              <a:avLst/>
              <a:gdLst>
                <a:gd fmla="*/ 514227 w 514226" name="connsiteX0"/>
                <a:gd fmla="*/ 257113 h 514226" name="connsiteY0"/>
                <a:gd fmla="*/ 257113 w 514226" name="connsiteX1"/>
                <a:gd fmla="*/ 514227 h 514226" name="connsiteY1"/>
                <a:gd fmla="*/ 0 w 514226" name="connsiteX2"/>
                <a:gd fmla="*/ 257113 h 514226" name="connsiteY2"/>
                <a:gd fmla="*/ 257113 w 514226" name="connsiteX3"/>
                <a:gd fmla="*/ 0 h 514226" name="connsiteY3"/>
                <a:gd fmla="*/ 514227 w 514226" name="connsiteX4"/>
                <a:gd fmla="*/ 257113 h 51422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14226" w="514226">
                  <a:moveTo>
                    <a:pt x="514227" y="257113"/>
                  </a:moveTo>
                  <a:cubicBezTo>
                    <a:pt x="514227" y="399113"/>
                    <a:pt x="399113" y="514227"/>
                    <a:pt x="257113" y="514227"/>
                  </a:cubicBezTo>
                  <a:cubicBezTo>
                    <a:pt x="115114" y="514227"/>
                    <a:pt x="0" y="399113"/>
                    <a:pt x="0" y="257113"/>
                  </a:cubicBezTo>
                  <a:cubicBezTo>
                    <a:pt x="0" y="115114"/>
                    <a:pt x="115114" y="0"/>
                    <a:pt x="257113" y="0"/>
                  </a:cubicBezTo>
                  <a:cubicBezTo>
                    <a:pt x="399113" y="0"/>
                    <a:pt x="514227" y="115114"/>
                    <a:pt x="514227" y="257113"/>
                  </a:cubicBezTo>
                  <a:close/>
                </a:path>
              </a:pathLst>
            </a:custGeom>
            <a:solidFill>
              <a:srgbClr val="093371"/>
            </a:solidFill>
            <a:ln cap="flat" w="2950">
              <a:noFill/>
              <a:prstDash val="solid"/>
              <a:miter/>
            </a:ln>
          </p:spPr>
          <p:txBody>
            <a:bodyPr anchor="ctr" rtlCol="0"/>
            <a:lstStyle/>
            <a:p>
              <a:endParaRPr lang="es-ES"/>
            </a:p>
          </p:txBody>
        </p:sp>
        <p:sp>
          <p:nvSpPr>
            <p:cNvPr id="17" name="Freeform: Shape 16">
              <a:extLst>
                <a:ext uri="{FF2B5EF4-FFF2-40B4-BE49-F238E27FC236}">
                  <a16:creationId xmlns:a16="http://schemas.microsoft.com/office/drawing/2014/main" id="{1496B41F-F4DF-447B-AC74-444175C972E5}"/>
                </a:ext>
              </a:extLst>
            </p:cNvPr>
            <p:cNvSpPr/>
            <p:nvPr/>
          </p:nvSpPr>
          <p:spPr>
            <a:xfrm>
              <a:off x="4016797" y="2967975"/>
              <a:ext cx="362926" cy="362926"/>
            </a:xfrm>
            <a:custGeom>
              <a:avLst/>
              <a:gdLst>
                <a:gd fmla="*/ 396956 w 435137" name="connsiteX0"/>
                <a:gd fmla="*/ 0 h 435137" name="connsiteY0"/>
                <a:gd fmla="*/ 435138 w 435137" name="connsiteX1"/>
                <a:gd fmla="*/ 0 h 435137" name="connsiteY1"/>
                <a:gd fmla="*/ 435138 w 435137" name="connsiteX2"/>
                <a:gd fmla="*/ 435138 h 435137" name="connsiteY2"/>
                <a:gd fmla="*/ 396956 w 435137" name="connsiteX3"/>
                <a:gd fmla="*/ 435138 h 435137" name="connsiteY3"/>
                <a:gd fmla="*/ 38182 w 435137" name="connsiteX4"/>
                <a:gd fmla="*/ 435138 h 435137" name="connsiteY4"/>
                <a:gd fmla="*/ 0 w 435137" name="connsiteX5"/>
                <a:gd fmla="*/ 435138 h 435137" name="connsiteY5"/>
                <a:gd fmla="*/ 0 w 435137" name="connsiteX6"/>
                <a:gd fmla="*/ 0 h 435137" name="connsiteY6"/>
                <a:gd fmla="*/ 38182 w 435137" name="connsiteX7"/>
                <a:gd fmla="*/ 0 h 435137"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35137" w="435137">
                  <a:moveTo>
                    <a:pt x="396956" y="0"/>
                  </a:moveTo>
                  <a:cubicBezTo>
                    <a:pt x="418043" y="0"/>
                    <a:pt x="435138" y="0"/>
                    <a:pt x="435138" y="0"/>
                  </a:cubicBezTo>
                  <a:lnTo>
                    <a:pt x="435138" y="435138"/>
                  </a:lnTo>
                  <a:cubicBezTo>
                    <a:pt x="435138" y="435138"/>
                    <a:pt x="418043" y="435138"/>
                    <a:pt x="396956" y="435138"/>
                  </a:cubicBezTo>
                  <a:lnTo>
                    <a:pt x="38182" y="435138"/>
                  </a:lnTo>
                  <a:cubicBezTo>
                    <a:pt x="17095" y="435138"/>
                    <a:pt x="0" y="435138"/>
                    <a:pt x="0" y="435138"/>
                  </a:cubicBezTo>
                  <a:lnTo>
                    <a:pt x="0" y="0"/>
                  </a:lnTo>
                  <a:cubicBezTo>
                    <a:pt x="0" y="0"/>
                    <a:pt x="17095" y="0"/>
                    <a:pt x="38182" y="0"/>
                  </a:cubicBezTo>
                  <a:close/>
                </a:path>
              </a:pathLst>
            </a:custGeom>
            <a:solidFill>
              <a:srgbClr val="FF8F02"/>
            </a:solidFill>
            <a:ln cap="flat" w="2950">
              <a:noFill/>
              <a:prstDash val="solid"/>
              <a:miter/>
            </a:ln>
          </p:spPr>
          <p:txBody>
            <a:bodyPr anchor="ctr" rtlCol="0"/>
            <a:lstStyle/>
            <a:p>
              <a:endParaRPr lang="es-ES"/>
            </a:p>
          </p:txBody>
        </p:sp>
        <p:sp>
          <p:nvSpPr>
            <p:cNvPr id="18" name="Freeform: Shape 17">
              <a:extLst>
                <a:ext uri="{FF2B5EF4-FFF2-40B4-BE49-F238E27FC236}">
                  <a16:creationId xmlns:a16="http://schemas.microsoft.com/office/drawing/2014/main" id="{883BCF30-A0A8-4847-BC40-EA4B7CB184DA}"/>
                </a:ext>
              </a:extLst>
            </p:cNvPr>
            <p:cNvSpPr/>
            <p:nvPr/>
          </p:nvSpPr>
          <p:spPr>
            <a:xfrm>
              <a:off x="3988924" y="4391673"/>
              <a:ext cx="418672" cy="390620"/>
            </a:xfrm>
            <a:custGeom>
              <a:avLst/>
              <a:gdLst>
                <a:gd fmla="*/ 31289 w 501974" name="connsiteX0"/>
                <a:gd fmla="*/ 468143 h 468340" name="connsiteY0"/>
                <a:gd fmla="*/ 470337 w 501974" name="connsiteX1"/>
                <a:gd fmla="*/ 468143 h 468340" name="connsiteY1"/>
                <a:gd fmla="*/ 501786 w 501974" name="connsiteX2"/>
                <a:gd fmla="*/ 436676 h 468340" name="connsiteY2"/>
                <a:gd fmla="*/ 498004 w 501974" name="connsiteX3"/>
                <a:gd fmla="*/ 421726 h 468340" name="connsiteY3"/>
                <a:gd fmla="*/ 278450 w 501974" name="connsiteX4"/>
                <a:gd fmla="*/ 16299 h 468340" name="connsiteY4"/>
                <a:gd fmla="*/ 235860 w 501974" name="connsiteX5"/>
                <a:gd fmla="*/ 3585 h 468340" name="connsiteY5"/>
                <a:gd fmla="*/ 223147 w 501974" name="connsiteX6"/>
                <a:gd fmla="*/ 16299 h 468340" name="connsiteY6"/>
                <a:gd fmla="*/ 3623 w 501974" name="connsiteX7"/>
                <a:gd fmla="*/ 421726 h 468340" name="connsiteY7"/>
                <a:gd fmla="*/ 16259 w 501974" name="connsiteX8"/>
                <a:gd fmla="*/ 464340 h 468340" name="connsiteY8"/>
                <a:gd fmla="*/ 31289 w 501974" name="connsiteX9"/>
                <a:gd fmla="*/ 468143 h 46834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468340" w="501974">
                  <a:moveTo>
                    <a:pt x="31289" y="468143"/>
                  </a:moveTo>
                  <a:lnTo>
                    <a:pt x="470337" y="468143"/>
                  </a:lnTo>
                  <a:cubicBezTo>
                    <a:pt x="487710" y="468140"/>
                    <a:pt x="501792" y="454052"/>
                    <a:pt x="501786" y="436676"/>
                  </a:cubicBezTo>
                  <a:cubicBezTo>
                    <a:pt x="501786" y="431457"/>
                    <a:pt x="500486" y="426318"/>
                    <a:pt x="498004" y="421726"/>
                  </a:cubicBezTo>
                  <a:lnTo>
                    <a:pt x="278450" y="16299"/>
                  </a:lnTo>
                  <a:cubicBezTo>
                    <a:pt x="270201" y="1026"/>
                    <a:pt x="251133" y="-4664"/>
                    <a:pt x="235860" y="3585"/>
                  </a:cubicBezTo>
                  <a:cubicBezTo>
                    <a:pt x="230475" y="6494"/>
                    <a:pt x="226056" y="10914"/>
                    <a:pt x="223147" y="16299"/>
                  </a:cubicBezTo>
                  <a:lnTo>
                    <a:pt x="3623" y="421726"/>
                  </a:lnTo>
                  <a:cubicBezTo>
                    <a:pt x="-4656" y="436981"/>
                    <a:pt x="1002" y="456061"/>
                    <a:pt x="16259" y="464340"/>
                  </a:cubicBezTo>
                  <a:cubicBezTo>
                    <a:pt x="20871" y="466843"/>
                    <a:pt x="26040" y="468149"/>
                    <a:pt x="31289" y="468143"/>
                  </a:cubicBezTo>
                  <a:close/>
                </a:path>
              </a:pathLst>
            </a:custGeom>
            <a:solidFill>
              <a:srgbClr val="2196F3"/>
            </a:solidFill>
            <a:ln cap="flat" w="2950">
              <a:noFill/>
              <a:prstDash val="solid"/>
              <a:miter/>
            </a:ln>
          </p:spPr>
          <p:txBody>
            <a:bodyPr anchor="ctr" rtlCol="0"/>
            <a:lstStyle/>
            <a:p>
              <a:endParaRPr lang="es-ES"/>
            </a:p>
          </p:txBody>
        </p:sp>
        <p:grpSp>
          <p:nvGrpSpPr>
            <p:cNvPr id="19" name="Graphic 24">
              <a:extLst>
                <a:ext uri="{FF2B5EF4-FFF2-40B4-BE49-F238E27FC236}">
                  <a16:creationId xmlns:a16="http://schemas.microsoft.com/office/drawing/2014/main" id="{B04E7E76-B067-466B-84D4-AF21D8F92BE7}"/>
                </a:ext>
              </a:extLst>
            </p:cNvPr>
            <p:cNvGrpSpPr/>
            <p:nvPr/>
          </p:nvGrpSpPr>
          <p:grpSpPr>
            <a:xfrm>
              <a:off x="5284649" y="2267404"/>
              <a:ext cx="1637571" cy="3269032"/>
              <a:chOff x="7215570" y="2153114"/>
              <a:chExt cx="1637571" cy="3269032"/>
            </a:xfrm>
          </p:grpSpPr>
          <p:sp>
            <p:nvSpPr>
              <p:cNvPr id="26" name="Freeform: Shape 25">
                <a:extLst>
                  <a:ext uri="{FF2B5EF4-FFF2-40B4-BE49-F238E27FC236}">
                    <a16:creationId xmlns:a16="http://schemas.microsoft.com/office/drawing/2014/main" id="{6EDAFF70-7919-4152-88DD-93974A858BF4}"/>
                  </a:ext>
                </a:extLst>
              </p:cNvPr>
              <p:cNvSpPr/>
              <p:nvPr/>
            </p:nvSpPr>
            <p:spPr>
              <a:xfrm>
                <a:off x="7215570" y="2153114"/>
                <a:ext cx="1637571" cy="3269032"/>
              </a:xfrm>
              <a:custGeom>
                <a:avLst/>
                <a:gdLst>
                  <a:gd fmla="*/ 1364016 w 1637571" name="connsiteX0"/>
                  <a:gd fmla="*/ 3269032 h 3269032" name="connsiteY0"/>
                  <a:gd fmla="*/ 273555 w 1637571" name="connsiteX1"/>
                  <a:gd fmla="*/ 3269032 h 3269032" name="connsiteY1"/>
                  <a:gd fmla="*/ 0 w 1637571" name="connsiteX2"/>
                  <a:gd fmla="*/ 2995477 h 3269032" name="connsiteY2"/>
                  <a:gd fmla="*/ 0 w 1637571" name="connsiteX3"/>
                  <a:gd fmla="*/ 273555 h 3269032" name="connsiteY3"/>
                  <a:gd fmla="*/ 273555 w 1637571" name="connsiteX4"/>
                  <a:gd fmla="*/ 0 h 3269032" name="connsiteY4"/>
                  <a:gd fmla="*/ 1364016 w 1637571" name="connsiteX5"/>
                  <a:gd fmla="*/ 0 h 3269032" name="connsiteY5"/>
                  <a:gd fmla="*/ 1637571 w 1637571" name="connsiteX6"/>
                  <a:gd fmla="*/ 273555 h 3269032" name="connsiteY6"/>
                  <a:gd fmla="*/ 1637571 w 1637571" name="connsiteX7"/>
                  <a:gd fmla="*/ 2995477 h 3269032" name="connsiteY7"/>
                  <a:gd fmla="*/ 1364016 w 1637571" name="connsiteX8"/>
                  <a:gd fmla="*/ 3269032 h 3269032"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3269032" w="1637571">
                    <a:moveTo>
                      <a:pt x="1364016" y="3269032"/>
                    </a:moveTo>
                    <a:lnTo>
                      <a:pt x="273555" y="3269032"/>
                    </a:lnTo>
                    <a:cubicBezTo>
                      <a:pt x="122207" y="3269032"/>
                      <a:pt x="0" y="3146356"/>
                      <a:pt x="0" y="2995477"/>
                    </a:cubicBezTo>
                    <a:lnTo>
                      <a:pt x="0" y="273555"/>
                    </a:lnTo>
                    <a:cubicBezTo>
                      <a:pt x="0" y="122207"/>
                      <a:pt x="122677" y="0"/>
                      <a:pt x="273555" y="0"/>
                    </a:cubicBezTo>
                    <a:lnTo>
                      <a:pt x="1364016" y="0"/>
                    </a:lnTo>
                    <a:cubicBezTo>
                      <a:pt x="1515365" y="0"/>
                      <a:pt x="1637571" y="122677"/>
                      <a:pt x="1637571" y="273555"/>
                    </a:cubicBezTo>
                    <a:lnTo>
                      <a:pt x="1637571" y="2995477"/>
                    </a:lnTo>
                    <a:cubicBezTo>
                      <a:pt x="1637571" y="3146356"/>
                      <a:pt x="1514894" y="3269032"/>
                      <a:pt x="1364016" y="3269032"/>
                    </a:cubicBezTo>
                    <a:close/>
                  </a:path>
                </a:pathLst>
              </a:custGeom>
              <a:solidFill>
                <a:srgbClr val="093371"/>
              </a:solidFill>
              <a:ln cap="flat" w="4692">
                <a:noFill/>
                <a:prstDash val="solid"/>
                <a:miter/>
              </a:ln>
            </p:spPr>
            <p:txBody>
              <a:bodyPr anchor="ctr" rtlCol="0"/>
              <a:lstStyle/>
              <a:p>
                <a:endParaRPr lang="es-ES"/>
              </a:p>
            </p:txBody>
          </p:sp>
          <p:sp>
            <p:nvSpPr>
              <p:cNvPr id="27" name="Freeform: Shape 26">
                <a:extLst>
                  <a:ext uri="{FF2B5EF4-FFF2-40B4-BE49-F238E27FC236}">
                    <a16:creationId xmlns:a16="http://schemas.microsoft.com/office/drawing/2014/main" id="{8399949B-C10A-4BF4-8A6A-D68D1A34844A}"/>
                  </a:ext>
                </a:extLst>
              </p:cNvPr>
              <p:cNvSpPr/>
              <p:nvPr/>
            </p:nvSpPr>
            <p:spPr>
              <a:xfrm>
                <a:off x="7349058" y="2290361"/>
                <a:ext cx="1370596" cy="2994066"/>
              </a:xfrm>
              <a:custGeom>
                <a:avLst/>
                <a:gdLst>
                  <a:gd fmla="*/ 1195277 w 1370596" name="connsiteX0"/>
                  <a:gd fmla="*/ 0 h 2994066" name="connsiteY0"/>
                  <a:gd fmla="*/ 1088581 w 1370596" name="connsiteX1"/>
                  <a:gd fmla="*/ 0 h 2994066" name="connsiteY1"/>
                  <a:gd fmla="*/ 1077770 w 1370596" name="connsiteX2"/>
                  <a:gd fmla="*/ 10811 h 2994066" name="connsiteY2"/>
                  <a:gd fmla="*/ 1077770 w 1370596" name="connsiteX3"/>
                  <a:gd fmla="*/ 32902 h 2994066" name="connsiteY3"/>
                  <a:gd fmla="*/ 1002096 w 1370596" name="connsiteX4"/>
                  <a:gd fmla="*/ 108576 h 2994066" name="connsiteY4"/>
                  <a:gd fmla="*/ 380251 w 1370596" name="connsiteX5"/>
                  <a:gd fmla="*/ 108576 h 2994066" name="connsiteY5"/>
                  <a:gd fmla="*/ 304577 w 1370596" name="connsiteX6"/>
                  <a:gd fmla="*/ 32902 h 2994066" name="connsiteY6"/>
                  <a:gd fmla="*/ 304577 w 1370596" name="connsiteX7"/>
                  <a:gd fmla="*/ 10811 h 2994066" name="connsiteY7"/>
                  <a:gd fmla="*/ 293766 w 1370596" name="connsiteX8"/>
                  <a:gd fmla="*/ 0 h 2994066" name="connsiteY8"/>
                  <a:gd fmla="*/ 187070 w 1370596" name="connsiteX9"/>
                  <a:gd fmla="*/ 0 h 2994066" name="connsiteY9"/>
                  <a:gd fmla="*/ 11751 w 1370596" name="connsiteX10"/>
                  <a:gd fmla="*/ 175320 h 2994066" name="connsiteY10"/>
                  <a:gd fmla="*/ 0 w 1370596" name="connsiteX11"/>
                  <a:gd fmla="*/ 2778795 h 2994066" name="connsiteY11"/>
                  <a:gd fmla="*/ 215272 w 1370596" name="connsiteX12"/>
                  <a:gd fmla="*/ 2994067 h 2994066" name="connsiteY12"/>
                  <a:gd fmla="*/ 1155324 w 1370596" name="connsiteX13"/>
                  <a:gd fmla="*/ 2994067 h 2994066" name="connsiteY13"/>
                  <a:gd fmla="*/ 1358846 w 1370596" name="connsiteX14"/>
                  <a:gd fmla="*/ 2767045 h 2994066" name="connsiteY14"/>
                  <a:gd fmla="*/ 1370596 w 1370596" name="connsiteX15"/>
                  <a:gd fmla="*/ 175320 h 2994066" name="connsiteY15"/>
                  <a:gd fmla="*/ 1195277 w 1370596" name="connsiteX16"/>
                  <a:gd fmla="*/ 0 h 2994066"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2994066" w="1370596">
                    <a:moveTo>
                      <a:pt x="1195277" y="0"/>
                    </a:moveTo>
                    <a:lnTo>
                      <a:pt x="1088581" y="0"/>
                    </a:lnTo>
                    <a:cubicBezTo>
                      <a:pt x="1082470" y="0"/>
                      <a:pt x="1077770" y="4700"/>
                      <a:pt x="1077770" y="10811"/>
                    </a:cubicBezTo>
                    <a:lnTo>
                      <a:pt x="1077770" y="32902"/>
                    </a:lnTo>
                    <a:cubicBezTo>
                      <a:pt x="1077770" y="74734"/>
                      <a:pt x="1043928" y="108576"/>
                      <a:pt x="1002096" y="108576"/>
                    </a:cubicBezTo>
                    <a:lnTo>
                      <a:pt x="380251" y="108576"/>
                    </a:lnTo>
                    <a:cubicBezTo>
                      <a:pt x="338419" y="108576"/>
                      <a:pt x="304577" y="74734"/>
                      <a:pt x="304577" y="32902"/>
                    </a:cubicBezTo>
                    <a:lnTo>
                      <a:pt x="304577" y="10811"/>
                    </a:lnTo>
                    <a:cubicBezTo>
                      <a:pt x="304577" y="4700"/>
                      <a:pt x="299877" y="0"/>
                      <a:pt x="293766" y="0"/>
                    </a:cubicBezTo>
                    <a:lnTo>
                      <a:pt x="187070" y="0"/>
                    </a:lnTo>
                    <a:cubicBezTo>
                      <a:pt x="90245" y="0"/>
                      <a:pt x="11751" y="78494"/>
                      <a:pt x="11751" y="175320"/>
                    </a:cubicBezTo>
                    <a:lnTo>
                      <a:pt x="0" y="2778795"/>
                    </a:lnTo>
                    <a:cubicBezTo>
                      <a:pt x="0" y="2904292"/>
                      <a:pt x="89775" y="2994067"/>
                      <a:pt x="215272" y="2994067"/>
                    </a:cubicBezTo>
                    <a:lnTo>
                      <a:pt x="1155324" y="2994067"/>
                    </a:lnTo>
                    <a:cubicBezTo>
                      <a:pt x="1280821" y="2994067"/>
                      <a:pt x="1358846" y="2892541"/>
                      <a:pt x="1358846" y="2767045"/>
                    </a:cubicBezTo>
                    <a:lnTo>
                      <a:pt x="1370596" y="175320"/>
                    </a:lnTo>
                    <a:cubicBezTo>
                      <a:pt x="1370596" y="78494"/>
                      <a:pt x="1292102" y="0"/>
                      <a:pt x="1195277" y="0"/>
                    </a:cubicBezTo>
                    <a:close/>
                  </a:path>
                </a:pathLst>
              </a:custGeom>
              <a:solidFill>
                <a:srgbClr val="FFFFFF"/>
              </a:solidFill>
              <a:ln cap="flat" w="4692">
                <a:noFill/>
                <a:prstDash val="solid"/>
                <a:miter/>
              </a:ln>
            </p:spPr>
            <p:txBody>
              <a:bodyPr anchor="ctr" rtlCol="0"/>
              <a:lstStyle/>
              <a:p>
                <a:endParaRPr lang="es-ES"/>
              </a:p>
            </p:txBody>
          </p:sp>
          <p:sp>
            <p:nvSpPr>
              <p:cNvPr id="28" name="Freeform: Shape 27">
                <a:extLst>
                  <a:ext uri="{FF2B5EF4-FFF2-40B4-BE49-F238E27FC236}">
                    <a16:creationId xmlns:a16="http://schemas.microsoft.com/office/drawing/2014/main" id="{169C1900-B9ED-4901-842A-1FE1766B0CDD}"/>
                  </a:ext>
                </a:extLst>
              </p:cNvPr>
              <p:cNvSpPr/>
              <p:nvPr/>
            </p:nvSpPr>
            <p:spPr>
              <a:xfrm>
                <a:off x="7430842" y="2938058"/>
                <a:ext cx="1195276" cy="2273046"/>
              </a:xfrm>
              <a:custGeom>
                <a:avLst/>
                <a:gdLst>
                  <a:gd fmla="*/ 1073540 w 1195276" name="connsiteX0"/>
                  <a:gd fmla="*/ 2273047 h 2273046" name="connsiteY0"/>
                  <a:gd fmla="*/ 121737 w 1195276" name="connsiteX1"/>
                  <a:gd fmla="*/ 2273047 h 2273046" name="connsiteY1"/>
                  <a:gd fmla="*/ 0 w 1195276" name="connsiteX2"/>
                  <a:gd fmla="*/ 2151310 h 2273046" name="connsiteY2"/>
                  <a:gd fmla="*/ 0 w 1195276" name="connsiteX3"/>
                  <a:gd fmla="*/ 1850963 h 2273046" name="connsiteY3"/>
                  <a:gd fmla="*/ 1195277 w 1195276" name="connsiteX4"/>
                  <a:gd fmla="*/ 0 h 2273046" name="connsiteY4"/>
                  <a:gd fmla="*/ 1195277 w 1195276" name="connsiteX5"/>
                  <a:gd fmla="*/ 2151310 h 2273046" name="connsiteY5"/>
                  <a:gd fmla="*/ 1073540 w 1195276" name="connsiteX6"/>
                  <a:gd fmla="*/ 2273047 h 227304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2273046" w="1195276">
                    <a:moveTo>
                      <a:pt x="1073540" y="2273047"/>
                    </a:moveTo>
                    <a:lnTo>
                      <a:pt x="121737" y="2273047"/>
                    </a:lnTo>
                    <a:cubicBezTo>
                      <a:pt x="54523" y="2273047"/>
                      <a:pt x="0" y="2218524"/>
                      <a:pt x="0" y="2151310"/>
                    </a:cubicBezTo>
                    <a:lnTo>
                      <a:pt x="0" y="1850963"/>
                    </a:lnTo>
                    <a:lnTo>
                      <a:pt x="1195277" y="0"/>
                    </a:lnTo>
                    <a:lnTo>
                      <a:pt x="1195277" y="2151310"/>
                    </a:lnTo>
                    <a:cubicBezTo>
                      <a:pt x="1195277" y="2218994"/>
                      <a:pt x="1140754" y="2273047"/>
                      <a:pt x="1073540" y="2273047"/>
                    </a:cubicBezTo>
                    <a:close/>
                  </a:path>
                </a:pathLst>
              </a:custGeom>
              <a:solidFill>
                <a:srgbClr val="2196F3"/>
              </a:solidFill>
              <a:ln cap="flat" w="4692">
                <a:noFill/>
                <a:prstDash val="solid"/>
                <a:miter/>
              </a:ln>
            </p:spPr>
            <p:txBody>
              <a:bodyPr anchor="ctr" rtlCol="0"/>
              <a:lstStyle/>
              <a:p>
                <a:endParaRPr lang="es-ES"/>
              </a:p>
            </p:txBody>
          </p:sp>
        </p:grpSp>
        <p:sp>
          <p:nvSpPr>
            <p:cNvPr id="20" name="Rectangle 19">
              <a:extLst>
                <a:ext uri="{FF2B5EF4-FFF2-40B4-BE49-F238E27FC236}">
                  <a16:creationId xmlns:a16="http://schemas.microsoft.com/office/drawing/2014/main" id="{D2DC203B-44AD-4C0A-8AD2-9373D3F034D0}"/>
                </a:ext>
              </a:extLst>
            </p:cNvPr>
            <p:cNvSpPr/>
            <p:nvPr/>
          </p:nvSpPr>
          <p:spPr>
            <a:xfrm>
              <a:off x="5245379" y="3103261"/>
              <a:ext cx="212456" cy="16000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grpSp>
          <p:nvGrpSpPr>
            <p:cNvPr id="21" name="Graphic 9">
              <a:extLst>
                <a:ext uri="{FF2B5EF4-FFF2-40B4-BE49-F238E27FC236}">
                  <a16:creationId xmlns:a16="http://schemas.microsoft.com/office/drawing/2014/main" id="{904353FE-1EAC-491A-96CC-A5A48CE6EAE6}"/>
                </a:ext>
              </a:extLst>
            </p:cNvPr>
            <p:cNvGrpSpPr/>
            <p:nvPr/>
          </p:nvGrpSpPr>
          <p:grpSpPr>
            <a:xfrm>
              <a:off x="4543460" y="3146397"/>
              <a:ext cx="1250336" cy="1484983"/>
              <a:chOff x="4761631" y="2859591"/>
              <a:chExt cx="1372353" cy="1629899"/>
            </a:xfrm>
          </p:grpSpPr>
          <p:sp>
            <p:nvSpPr>
              <p:cNvPr id="22" name="Freeform: Shape 21">
                <a:extLst>
                  <a:ext uri="{FF2B5EF4-FFF2-40B4-BE49-F238E27FC236}">
                    <a16:creationId xmlns:a16="http://schemas.microsoft.com/office/drawing/2014/main" id="{2E039F81-8DD8-40C4-BB34-0325B7FCD753}"/>
                  </a:ext>
                </a:extLst>
              </p:cNvPr>
              <p:cNvSpPr/>
              <p:nvPr/>
            </p:nvSpPr>
            <p:spPr>
              <a:xfrm>
                <a:off x="4761631" y="4034677"/>
                <a:ext cx="1139164" cy="454813"/>
              </a:xfrm>
              <a:custGeom>
                <a:avLst/>
                <a:gdLst>
                  <a:gd fmla="*/ 1139164 w 1139164" name="connsiteX0"/>
                  <a:gd fmla="*/ 0 h 454813" name="connsiteY0"/>
                  <a:gd fmla="*/ 527267 w 1139164" name="connsiteX1"/>
                  <a:gd fmla="*/ 0 h 454813" name="connsiteY1"/>
                  <a:gd fmla="*/ 527267 w 1139164" name="connsiteX2"/>
                  <a:gd fmla="*/ 454813 h 454813" name="connsiteY2"/>
                  <a:gd fmla="*/ 0 w 1139164" name="connsiteX3"/>
                  <a:gd fmla="*/ 454813 h 454813" name="connsiteY3"/>
                </a:gdLst>
                <a:ahLst/>
                <a:cxnLst>
                  <a:cxn ang="0">
                    <a:pos x="connsiteX0" y="connsiteY0"/>
                  </a:cxn>
                  <a:cxn ang="0">
                    <a:pos x="connsiteX1" y="connsiteY1"/>
                  </a:cxn>
                  <a:cxn ang="0">
                    <a:pos x="connsiteX2" y="connsiteY2"/>
                  </a:cxn>
                  <a:cxn ang="0">
                    <a:pos x="connsiteX3" y="connsiteY3"/>
                  </a:cxn>
                </a:cxnLst>
                <a:rect b="b" l="l" r="r" t="t"/>
                <a:pathLst>
                  <a:path h="454813" w="1139164">
                    <a:moveTo>
                      <a:pt x="1139164" y="0"/>
                    </a:moveTo>
                    <a:lnTo>
                      <a:pt x="527267" y="0"/>
                    </a:lnTo>
                    <a:lnTo>
                      <a:pt x="527267" y="454813"/>
                    </a:lnTo>
                    <a:lnTo>
                      <a:pt x="0" y="454813"/>
                    </a:lnTo>
                  </a:path>
                </a:pathLst>
              </a:custGeom>
              <a:noFill/>
              <a:ln cap="rnd" w="108774">
                <a:solidFill>
                  <a:srgbClr val="093371"/>
                </a:solidFill>
                <a:prstDash val="solid"/>
                <a:round/>
              </a:ln>
            </p:spPr>
            <p:txBody>
              <a:bodyPr anchor="ctr" rtlCol="0"/>
              <a:lstStyle/>
              <a:p>
                <a:endParaRPr lang="en-GB"/>
              </a:p>
            </p:txBody>
          </p:sp>
          <p:sp>
            <p:nvSpPr>
              <p:cNvPr id="23" name="Freeform: Shape 22">
                <a:extLst>
                  <a:ext uri="{FF2B5EF4-FFF2-40B4-BE49-F238E27FC236}">
                    <a16:creationId xmlns:a16="http://schemas.microsoft.com/office/drawing/2014/main" id="{13A91198-AC67-40F6-A671-7E007AB94B2C}"/>
                  </a:ext>
                </a:extLst>
              </p:cNvPr>
              <p:cNvSpPr/>
              <p:nvPr/>
            </p:nvSpPr>
            <p:spPr>
              <a:xfrm>
                <a:off x="4761631" y="3679107"/>
                <a:ext cx="598502" cy="6088"/>
              </a:xfrm>
              <a:custGeom>
                <a:avLst/>
                <a:gdLst>
                  <a:gd fmla="*/ 0 w 598502" name="connsiteX0"/>
                  <a:gd fmla="*/ 0 h 6088" name="connsiteY0"/>
                  <a:gd fmla="*/ 598503 w 598502" name="connsiteX1"/>
                  <a:gd fmla="*/ 0 h 6088" name="connsiteY1"/>
                </a:gdLst>
                <a:ahLst/>
                <a:cxnLst>
                  <a:cxn ang="0">
                    <a:pos x="connsiteX0" y="connsiteY0"/>
                  </a:cxn>
                  <a:cxn ang="0">
                    <a:pos x="connsiteX1" y="connsiteY1"/>
                  </a:cxn>
                </a:cxnLst>
                <a:rect b="b" l="l" r="r" t="t"/>
                <a:pathLst>
                  <a:path h="6088" w="598502">
                    <a:moveTo>
                      <a:pt x="0" y="0"/>
                    </a:moveTo>
                    <a:lnTo>
                      <a:pt x="598503" y="0"/>
                    </a:lnTo>
                  </a:path>
                </a:pathLst>
              </a:custGeom>
              <a:ln cap="rnd" w="108774">
                <a:solidFill>
                  <a:srgbClr val="093371"/>
                </a:solidFill>
                <a:prstDash val="solid"/>
                <a:round/>
              </a:ln>
            </p:spPr>
            <p:txBody>
              <a:bodyPr anchor="ctr" rtlCol="0"/>
              <a:lstStyle/>
              <a:p>
                <a:endParaRPr lang="en-GB"/>
              </a:p>
            </p:txBody>
          </p:sp>
          <p:sp>
            <p:nvSpPr>
              <p:cNvPr id="24" name="Freeform: Shape 23">
                <a:extLst>
                  <a:ext uri="{FF2B5EF4-FFF2-40B4-BE49-F238E27FC236}">
                    <a16:creationId xmlns:a16="http://schemas.microsoft.com/office/drawing/2014/main" id="{5F534C04-9C4B-4158-B0C0-D7274C384D96}"/>
                  </a:ext>
                </a:extLst>
              </p:cNvPr>
              <p:cNvSpPr/>
              <p:nvPr/>
            </p:nvSpPr>
            <p:spPr>
              <a:xfrm>
                <a:off x="5615851" y="3684587"/>
                <a:ext cx="518133" cy="6088"/>
              </a:xfrm>
              <a:custGeom>
                <a:avLst/>
                <a:gdLst>
                  <a:gd fmla="*/ 0 w 518133" name="connsiteX0"/>
                  <a:gd fmla="*/ 0 h 6088" name="connsiteY0"/>
                  <a:gd fmla="*/ 518134 w 518133" name="connsiteX1"/>
                  <a:gd fmla="*/ 0 h 6088" name="connsiteY1"/>
                </a:gdLst>
                <a:ahLst/>
                <a:cxnLst>
                  <a:cxn ang="0">
                    <a:pos x="connsiteX0" y="connsiteY0"/>
                  </a:cxn>
                  <a:cxn ang="0">
                    <a:pos x="connsiteX1" y="connsiteY1"/>
                  </a:cxn>
                </a:cxnLst>
                <a:rect b="b" l="l" r="r" t="t"/>
                <a:pathLst>
                  <a:path h="6088" w="518133">
                    <a:moveTo>
                      <a:pt x="0" y="0"/>
                    </a:moveTo>
                    <a:lnTo>
                      <a:pt x="518134" y="0"/>
                    </a:lnTo>
                  </a:path>
                </a:pathLst>
              </a:custGeom>
              <a:ln cap="rnd" w="108774">
                <a:solidFill>
                  <a:srgbClr val="093371"/>
                </a:solidFill>
                <a:prstDash val="solid"/>
                <a:round/>
              </a:ln>
            </p:spPr>
            <p:txBody>
              <a:bodyPr anchor="ctr" rtlCol="0"/>
              <a:lstStyle/>
              <a:p>
                <a:endParaRPr lang="en-GB"/>
              </a:p>
            </p:txBody>
          </p:sp>
          <p:sp>
            <p:nvSpPr>
              <p:cNvPr id="25" name="Freeform: Shape 24">
                <a:extLst>
                  <a:ext uri="{FF2B5EF4-FFF2-40B4-BE49-F238E27FC236}">
                    <a16:creationId xmlns:a16="http://schemas.microsoft.com/office/drawing/2014/main" id="{3EC0F49A-1BC7-4710-9E79-0FAF10068F18}"/>
                  </a:ext>
                </a:extLst>
              </p:cNvPr>
              <p:cNvSpPr/>
              <p:nvPr/>
            </p:nvSpPr>
            <p:spPr>
              <a:xfrm>
                <a:off x="4761631" y="2859591"/>
                <a:ext cx="1139164" cy="454813"/>
              </a:xfrm>
              <a:custGeom>
                <a:avLst/>
                <a:gdLst>
                  <a:gd fmla="*/ 1139164 w 1139164" name="connsiteX0"/>
                  <a:gd fmla="*/ 454813 h 454813" name="connsiteY0"/>
                  <a:gd fmla="*/ 527267 w 1139164" name="connsiteX1"/>
                  <a:gd fmla="*/ 454813 h 454813" name="connsiteY1"/>
                  <a:gd fmla="*/ 527267 w 1139164" name="connsiteX2"/>
                  <a:gd fmla="*/ 0 h 454813" name="connsiteY2"/>
                  <a:gd fmla="*/ 0 w 1139164" name="connsiteX3"/>
                  <a:gd fmla="*/ 0 h 454813" name="connsiteY3"/>
                </a:gdLst>
                <a:ahLst/>
                <a:cxnLst>
                  <a:cxn ang="0">
                    <a:pos x="connsiteX0" y="connsiteY0"/>
                  </a:cxn>
                  <a:cxn ang="0">
                    <a:pos x="connsiteX1" y="connsiteY1"/>
                  </a:cxn>
                  <a:cxn ang="0">
                    <a:pos x="connsiteX2" y="connsiteY2"/>
                  </a:cxn>
                  <a:cxn ang="0">
                    <a:pos x="connsiteX3" y="connsiteY3"/>
                  </a:cxn>
                </a:cxnLst>
                <a:rect b="b" l="l" r="r" t="t"/>
                <a:pathLst>
                  <a:path h="454813" w="1139164">
                    <a:moveTo>
                      <a:pt x="1139164" y="454813"/>
                    </a:moveTo>
                    <a:lnTo>
                      <a:pt x="527267" y="454813"/>
                    </a:lnTo>
                    <a:lnTo>
                      <a:pt x="527267" y="0"/>
                    </a:lnTo>
                    <a:lnTo>
                      <a:pt x="0" y="0"/>
                    </a:lnTo>
                  </a:path>
                </a:pathLst>
              </a:custGeom>
              <a:noFill/>
              <a:ln cap="rnd" w="108774">
                <a:solidFill>
                  <a:srgbClr val="093371"/>
                </a:solidFill>
                <a:prstDash val="solid"/>
                <a:round/>
              </a:ln>
            </p:spPr>
            <p:txBody>
              <a:bodyPr anchor="ctr" rtlCol="0"/>
              <a:lstStyle/>
              <a:p>
                <a:endParaRPr lang="en-GB"/>
              </a:p>
            </p:txBody>
          </p:sp>
        </p:grpSp>
      </p:grpSp>
      <p:sp>
        <p:nvSpPr>
          <p:cNvPr id="29" name="TextBox 28">
            <a:extLst>
              <a:ext uri="{FF2B5EF4-FFF2-40B4-BE49-F238E27FC236}">
                <a16:creationId xmlns:a16="http://schemas.microsoft.com/office/drawing/2014/main" id="{D758E0A7-B486-4917-BC4F-10428F52BBE5}"/>
              </a:ext>
            </a:extLst>
          </p:cNvPr>
          <p:cNvSpPr txBox="1"/>
          <p:nvPr/>
        </p:nvSpPr>
        <p:spPr>
          <a:xfrm>
            <a:off x="4294645" y="1346918"/>
            <a:ext cx="3602709" cy="461665"/>
          </a:xfrm>
          <a:prstGeom prst="rect">
            <a:avLst/>
          </a:prstGeom>
          <a:noFill/>
        </p:spPr>
        <p:txBody>
          <a:bodyPr rtlCol="0" wrap="square">
            <a:spAutoFit/>
          </a:bodyPr>
          <a:lstStyle/>
          <a:p txid="225fe16646ec4b2c719e8ce01ea97f77">
            <a:pPr algn="ctr">
              <a:buClr>
                <a:srgbClr val="008CCF"/>
              </a:buClr>
            </a:pPr>
            <a:r>
              <a:rPr lang="es-ES" sz="2400"/>
              <a:t>Collecte de données</a:t>
            </a:r>
          </a:p>
        </p:txBody>
      </p:sp>
    </p:spTree>
    <p:custDataLst>
      <p:tags r:id="rId1"/>
    </p:custDataLst>
    <p:extLst>
      <p:ext uri="{BB962C8B-B14F-4D97-AF65-F5344CB8AC3E}">
        <p14:creationId xmlns:p14="http://schemas.microsoft.com/office/powerpoint/2010/main" val="1320364430"/>
      </p:ext>
    </p:extLst>
  </p:cSld>
  <p:clrMapOvr>
    <a:masterClrMapping/>
  </p:clrMapOvr>
  <mc:AlternateContent xmlns:mc="http://schemas.openxmlformats.org/markup-compatibility/2006" xmlns:p14="http://schemas.microsoft.com/office/powerpoint/2010/main">
    <mc:Choice Requires="p14">
      <p:transition advTm="7339" p14:dur="2000" spd="slow"/>
    </mc:Choice>
    <mc:Fallback xmlns="">
      <p:transition advTm="7339"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42" presetSubtype="0">
                                  <p:stCondLst>
                                    <p:cond delay="0"/>
                                  </p:stCondLst>
                                  <p:childTnLst>
                                    <p:set>
                                      <p:cBhvr>
                                        <p:cTn dur="1" fill="hold" id="6">
                                          <p:stCondLst>
                                            <p:cond delay="0"/>
                                          </p:stCondLst>
                                        </p:cTn>
                                        <p:tgtEl>
                                          <p:spTgt spid="13"/>
                                        </p:tgtEl>
                                        <p:attrNameLst>
                                          <p:attrName>style.visibility</p:attrName>
                                        </p:attrNameLst>
                                      </p:cBhvr>
                                      <p:to>
                                        <p:strVal val="visible"/>
                                      </p:to>
                                    </p:set>
                                    <p:animEffect filter="fade" transition="in">
                                      <p:cBhvr>
                                        <p:cTn dur="1000" id="7"/>
                                        <p:tgtEl>
                                          <p:spTgt spid="13"/>
                                        </p:tgtEl>
                                      </p:cBhvr>
                                    </p:animEffect>
                                    <p:anim calcmode="lin" valueType="num">
                                      <p:cBhvr>
                                        <p:cTn dur="1000" fill="hold" id="8"/>
                                        <p:tgtEl>
                                          <p:spTgt spid="13"/>
                                        </p:tgtEl>
                                        <p:attrNameLst>
                                          <p:attrName>ppt_x</p:attrName>
                                        </p:attrNameLst>
                                      </p:cBhvr>
                                      <p:tavLst>
                                        <p:tav tm="0">
                                          <p:val>
                                            <p:strVal val="#ppt_x"/>
                                          </p:val>
                                        </p:tav>
                                        <p:tav tm="100000">
                                          <p:val>
                                            <p:strVal val="#ppt_x"/>
                                          </p:val>
                                        </p:tav>
                                      </p:tavLst>
                                    </p:anim>
                                    <p:anim calcmode="lin" valueType="num">
                                      <p:cBhvr>
                                        <p:cTn dur="1000" fill="hold" id="9"/>
                                        <p:tgtEl>
                                          <p:spTgt spid="13"/>
                                        </p:tgtEl>
                                        <p:attrNameLst>
                                          <p:attrName>ppt_y</p:attrName>
                                        </p:attrNameLst>
                                      </p:cBhvr>
                                      <p:tavLst>
                                        <p:tav tm="0">
                                          <p:val>
                                            <p:strVal val="#ppt_y+.1"/>
                                          </p:val>
                                        </p:tav>
                                        <p:tav tm="100000">
                                          <p:val>
                                            <p:strVal val="#ppt_y"/>
                                          </p:val>
                                        </p:tav>
                                      </p:tavLst>
                                    </p:anim>
                                  </p:childTnLst>
                                </p:cTn>
                              </p:par>
                            </p:childTnLst>
                          </p:cTn>
                        </p:par>
                      </p:childTnLst>
                    </p:cTn>
                  </p:par>
                  <p:par>
                    <p:cTn fill="hold" id="10">
                      <p:stCondLst>
                        <p:cond delay="indefinite"/>
                      </p:stCondLst>
                      <p:childTnLst>
                        <p:par>
                          <p:cTn fill="hold" id="11">
                            <p:stCondLst>
                              <p:cond delay="0"/>
                            </p:stCondLst>
                            <p:childTnLst>
                              <p:par>
                                <p:cTn fill="hold" grpId="0" id="12" nodeType="clickEffect" presetClass="entr" presetID="10" presetSubtype="0">
                                  <p:stCondLst>
                                    <p:cond delay="0"/>
                                  </p:stCondLst>
                                  <p:childTnLst>
                                    <p:set>
                                      <p:cBhvr>
                                        <p:cTn dur="1" fill="hold" id="13">
                                          <p:stCondLst>
                                            <p:cond delay="0"/>
                                          </p:stCondLst>
                                        </p:cTn>
                                        <p:tgtEl>
                                          <p:spTgt spid="29"/>
                                        </p:tgtEl>
                                        <p:attrNameLst>
                                          <p:attrName>style.visibility</p:attrName>
                                        </p:attrNameLst>
                                      </p:cBhvr>
                                      <p:to>
                                        <p:strVal val="visible"/>
                                      </p:to>
                                    </p:set>
                                    <p:animEffect filter="fade" transition="in">
                                      <p:cBhvr>
                                        <p:cTn dur="500" id="14"/>
                                        <p:tgtEl>
                                          <p:spTgt spid="29"/>
                                        </p:tgtEl>
                                      </p:cBhvr>
                                    </p:animEffect>
                                  </p:childTnLst>
                                </p:cTn>
                              </p:par>
                            </p:childTnLst>
                          </p:cTn>
                        </p:par>
                      </p:childTnLst>
                    </p:cTn>
                  </p:par>
                  <p:par>
                    <p:cTn fill="hold" id="15">
                      <p:stCondLst>
                        <p:cond delay="indefinite"/>
                      </p:stCondLst>
                      <p:childTnLst>
                        <p:par>
                          <p:cTn fill="hold" id="16">
                            <p:stCondLst>
                              <p:cond delay="0"/>
                            </p:stCondLst>
                            <p:childTnLst>
                              <p:par>
                                <p:cTn fill="hold" id="17" nodeType="clickEffect" presetClass="entr" presetID="47" presetSubtype="0">
                                  <p:stCondLst>
                                    <p:cond delay="0"/>
                                  </p:stCondLst>
                                  <p:childTnLst>
                                    <p:set>
                                      <p:cBhvr>
                                        <p:cTn dur="1" fill="hold" id="18">
                                          <p:stCondLst>
                                            <p:cond delay="0"/>
                                          </p:stCondLst>
                                        </p:cTn>
                                        <p:tgtEl>
                                          <p:spTgt spid="15"/>
                                        </p:tgtEl>
                                        <p:attrNameLst>
                                          <p:attrName>style.visibility</p:attrName>
                                        </p:attrNameLst>
                                      </p:cBhvr>
                                      <p:to>
                                        <p:strVal val="visible"/>
                                      </p:to>
                                    </p:set>
                                    <p:animEffect filter="fade" transition="in">
                                      <p:cBhvr>
                                        <p:cTn dur="500" id="19"/>
                                        <p:tgtEl>
                                          <p:spTgt spid="15"/>
                                        </p:tgtEl>
                                      </p:cBhvr>
                                    </p:animEffect>
                                    <p:anim calcmode="lin" valueType="num">
                                      <p:cBhvr>
                                        <p:cTn dur="500" fill="hold" id="20"/>
                                        <p:tgtEl>
                                          <p:spTgt spid="15"/>
                                        </p:tgtEl>
                                        <p:attrNameLst>
                                          <p:attrName>ppt_x</p:attrName>
                                        </p:attrNameLst>
                                      </p:cBhvr>
                                      <p:tavLst>
                                        <p:tav tm="0">
                                          <p:val>
                                            <p:strVal val="#ppt_x"/>
                                          </p:val>
                                        </p:tav>
                                        <p:tav tm="100000">
                                          <p:val>
                                            <p:strVal val="#ppt_x"/>
                                          </p:val>
                                        </p:tav>
                                      </p:tavLst>
                                    </p:anim>
                                    <p:anim calcmode="lin" valueType="num">
                                      <p:cBhvr>
                                        <p:cTn dur="500" fill="hold" id="21"/>
                                        <p:tgtEl>
                                          <p:spTgt spid="15"/>
                                        </p:tgtEl>
                                        <p:attrNameLst>
                                          <p:attrName>ppt_y</p:attrName>
                                        </p:attrNameLst>
                                      </p:cBhvr>
                                      <p:tavLst>
                                        <p:tav tm="0">
                                          <p:val>
                                            <p:strVal val="#ppt_y-.1"/>
                                          </p:val>
                                        </p:tav>
                                        <p:tav tm="100000">
                                          <p:val>
                                            <p:strVal val="#ppt_y"/>
                                          </p:val>
                                        </p:tav>
                                      </p:tavLst>
                                    </p:anim>
                                  </p:childTnLst>
                                </p:cTn>
                              </p:par>
                            </p:childTnLst>
                          </p:cTn>
                        </p:par>
                      </p:childTnLst>
                    </p:cTn>
                  </p:par>
                  <p:par>
                    <p:cTn fill="hold" id="22">
                      <p:stCondLst>
                        <p:cond delay="indefinite"/>
                      </p:stCondLst>
                      <p:childTnLst>
                        <p:par>
                          <p:cTn fill="hold" id="23">
                            <p:stCondLst>
                              <p:cond delay="0"/>
                            </p:stCondLst>
                            <p:childTnLst>
                              <p:par>
                                <p:cTn fill="hold" id="24" nodeType="clickEffect" presetClass="entr" presetID="47" presetSubtype="0">
                                  <p:stCondLst>
                                    <p:cond delay="0"/>
                                  </p:stCondLst>
                                  <p:childTnLst>
                                    <p:set>
                                      <p:cBhvr>
                                        <p:cTn dur="1" fill="hold" id="25">
                                          <p:stCondLst>
                                            <p:cond delay="0"/>
                                          </p:stCondLst>
                                        </p:cTn>
                                        <p:tgtEl>
                                          <p:spTgt spid="14"/>
                                        </p:tgtEl>
                                        <p:attrNameLst>
                                          <p:attrName>style.visibility</p:attrName>
                                        </p:attrNameLst>
                                      </p:cBhvr>
                                      <p:to>
                                        <p:strVal val="visible"/>
                                      </p:to>
                                    </p:set>
                                    <p:animEffect filter="fade" transition="in">
                                      <p:cBhvr>
                                        <p:cTn dur="500" id="26"/>
                                        <p:tgtEl>
                                          <p:spTgt spid="14"/>
                                        </p:tgtEl>
                                      </p:cBhvr>
                                    </p:animEffect>
                                    <p:anim calcmode="lin" valueType="num">
                                      <p:cBhvr>
                                        <p:cTn dur="500" fill="hold" id="27"/>
                                        <p:tgtEl>
                                          <p:spTgt spid="14"/>
                                        </p:tgtEl>
                                        <p:attrNameLst>
                                          <p:attrName>ppt_x</p:attrName>
                                        </p:attrNameLst>
                                      </p:cBhvr>
                                      <p:tavLst>
                                        <p:tav tm="0">
                                          <p:val>
                                            <p:strVal val="#ppt_x"/>
                                          </p:val>
                                        </p:tav>
                                        <p:tav tm="100000">
                                          <p:val>
                                            <p:strVal val="#ppt_x"/>
                                          </p:val>
                                        </p:tav>
                                      </p:tavLst>
                                    </p:anim>
                                    <p:anim calcmode="lin" valueType="num">
                                      <p:cBhvr>
                                        <p:cTn dur="500" fill="hold" id="28"/>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9"/>
    </p:bldLst>
  </p:timing>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A286599D-6670-4910-9BC1-B481FAB2E89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71519" y="3675646"/>
            <a:ext cx="10494606" cy="3665089"/>
          </a:xfrm>
          <a:prstGeom prst="rect">
            <a:avLst/>
          </a:prstGeom>
        </p:spPr>
      </p:pic>
      <p:pic>
        <p:nvPicPr>
          <p:cNvPr id="20" name="Graphic 19">
            <a:extLst>
              <a:ext uri="{FF2B5EF4-FFF2-40B4-BE49-F238E27FC236}">
                <a16:creationId xmlns:a16="http://schemas.microsoft.com/office/drawing/2014/main" id="{5C97DF72-79CB-46E4-AFDC-3239842BF7C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2322515" y="2378696"/>
            <a:ext cx="1814237" cy="1814237"/>
          </a:xfrm>
          <a:prstGeom prst="rect">
            <a:avLst/>
          </a:prstGeom>
        </p:spPr>
      </p:pic>
      <p:pic>
        <p:nvPicPr>
          <p:cNvPr id="22" name="Graphic 21">
            <a:extLst>
              <a:ext uri="{FF2B5EF4-FFF2-40B4-BE49-F238E27FC236}">
                <a16:creationId xmlns:a16="http://schemas.microsoft.com/office/drawing/2014/main" id="{149652CA-513D-4826-B419-3C082C12D17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8100891" y="2247730"/>
            <a:ext cx="2068526" cy="2068526"/>
          </a:xfrm>
          <a:prstGeom prst="rect">
            <a:avLst/>
          </a:prstGeom>
        </p:spPr>
      </p:pic>
      <p:pic>
        <p:nvPicPr>
          <p:cNvPr id="23" name="Graphic 22">
            <a:extLst>
              <a:ext uri="{FF2B5EF4-FFF2-40B4-BE49-F238E27FC236}">
                <a16:creationId xmlns:a16="http://schemas.microsoft.com/office/drawing/2014/main" id="{0D72E7C1-854C-4388-850E-86845F5451C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601451" y="2382491"/>
            <a:ext cx="1034741" cy="1563796"/>
          </a:xfrm>
          <a:prstGeom prst="rect">
            <a:avLst/>
          </a:prstGeom>
        </p:spPr>
      </p:pic>
      <p:sp>
        <p:nvSpPr>
          <p:cNvPr id="24" name="TextBox 23">
            <a:extLst>
              <a:ext uri="{FF2B5EF4-FFF2-40B4-BE49-F238E27FC236}">
                <a16:creationId xmlns:a16="http://schemas.microsoft.com/office/drawing/2014/main" id="{0B4B9484-DDFD-41FF-B98F-840E802F96DA}"/>
              </a:ext>
            </a:extLst>
          </p:cNvPr>
          <p:cNvSpPr txBox="1"/>
          <p:nvPr/>
        </p:nvSpPr>
        <p:spPr>
          <a:xfrm>
            <a:off x="2045524" y="1635667"/>
            <a:ext cx="2368218" cy="461665"/>
          </a:xfrm>
          <a:prstGeom prst="rect">
            <a:avLst/>
          </a:prstGeom>
          <a:noFill/>
        </p:spPr>
        <p:txBody>
          <a:bodyPr rtlCol="0" wrap="square">
            <a:spAutoFit/>
          </a:bodyPr>
          <a:lstStyle/>
          <a:p txid="47ac779f6b2c87cec8f670c279cee14d">
            <a:pPr algn="ctr">
              <a:buClr>
                <a:srgbClr val="008CCF"/>
              </a:buClr>
            </a:pPr>
            <a:r>
              <a:rPr lang="es-ES" sz="2400"/>
              <a:t>Analyse des données</a:t>
            </a:r>
          </a:p>
        </p:txBody>
      </p:sp>
      <p:sp>
        <p:nvSpPr>
          <p:cNvPr id="25" name="TextBox 24">
            <a:extLst>
              <a:ext uri="{FF2B5EF4-FFF2-40B4-BE49-F238E27FC236}">
                <a16:creationId xmlns:a16="http://schemas.microsoft.com/office/drawing/2014/main" id="{6016CCCB-7BEA-4B37-A921-88D5C923583C}"/>
              </a:ext>
            </a:extLst>
          </p:cNvPr>
          <p:cNvSpPr txBox="1"/>
          <p:nvPr/>
        </p:nvSpPr>
        <p:spPr>
          <a:xfrm>
            <a:off x="5084559" y="1451001"/>
            <a:ext cx="2068526" cy="830997"/>
          </a:xfrm>
          <a:prstGeom prst="rect">
            <a:avLst/>
          </a:prstGeom>
          <a:noFill/>
        </p:spPr>
        <p:txBody>
          <a:bodyPr rtlCol="0" wrap="square">
            <a:spAutoFit/>
          </a:bodyPr>
          <a:lstStyle/>
          <a:p txid="f15753983999b3a7c743bf808f3ba9bf">
            <a:pPr algn="ctr">
              <a:buClr>
                <a:srgbClr val="008CCF"/>
              </a:buClr>
            </a:pPr>
            <a:r>
              <a:rPr lang="es-ES" sz="2400"/>
              <a:t>Suivi des patients</a:t>
            </a:r>
          </a:p>
        </p:txBody>
      </p:sp>
      <p:sp>
        <p:nvSpPr>
          <p:cNvPr id="26" name="TextBox 25">
            <a:extLst>
              <a:ext uri="{FF2B5EF4-FFF2-40B4-BE49-F238E27FC236}">
                <a16:creationId xmlns:a16="http://schemas.microsoft.com/office/drawing/2014/main" id="{5DD7B0F5-4B7A-4DE6-8C62-11650A89A81D}"/>
              </a:ext>
            </a:extLst>
          </p:cNvPr>
          <p:cNvSpPr txBox="1"/>
          <p:nvPr/>
        </p:nvSpPr>
        <p:spPr>
          <a:xfrm>
            <a:off x="7961056" y="1451401"/>
            <a:ext cx="2348196" cy="830997"/>
          </a:xfrm>
          <a:prstGeom prst="rect">
            <a:avLst/>
          </a:prstGeom>
          <a:noFill/>
        </p:spPr>
        <p:txBody>
          <a:bodyPr rtlCol="0" wrap="square">
            <a:spAutoFit/>
          </a:bodyPr>
          <a:lstStyle/>
          <a:p txid="8fdda58ead6111db611d5b0454f85537">
            <a:pPr algn="ctr">
              <a:buClr>
                <a:srgbClr val="008CCF"/>
              </a:buClr>
            </a:pPr>
            <a:r>
              <a:rPr lang="es-ES" sz="2400"/>
              <a:t>Gestion de programmes</a:t>
            </a:r>
          </a:p>
        </p:txBody>
      </p:sp>
    </p:spTree>
    <p:custDataLst>
      <p:tags r:id="rId1"/>
    </p:custDataLst>
    <p:extLst>
      <p:ext uri="{BB962C8B-B14F-4D97-AF65-F5344CB8AC3E}">
        <p14:creationId xmlns:p14="http://schemas.microsoft.com/office/powerpoint/2010/main" val="1936963313"/>
      </p:ext>
    </p:extLst>
  </p:cSld>
  <p:clrMapOvr>
    <a:masterClrMapping/>
  </p:clrMapOvr>
  <mc:AlternateContent xmlns:mc="http://schemas.openxmlformats.org/markup-compatibility/2006" xmlns:p14="http://schemas.microsoft.com/office/powerpoint/2010/main">
    <mc:Choice Requires="p14">
      <p:transition advTm="10538" p14:dur="2000" spd="slow"/>
    </mc:Choice>
    <mc:Fallback xmlns="">
      <p:transition advTm="10538"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42" presetSubtype="0">
                                  <p:stCondLst>
                                    <p:cond delay="0"/>
                                  </p:stCondLst>
                                  <p:childTnLst>
                                    <p:set>
                                      <p:cBhvr>
                                        <p:cTn dur="1" fill="hold" id="6">
                                          <p:stCondLst>
                                            <p:cond delay="0"/>
                                          </p:stCondLst>
                                        </p:cTn>
                                        <p:tgtEl>
                                          <p:spTgt spid="20"/>
                                        </p:tgtEl>
                                        <p:attrNameLst>
                                          <p:attrName>style.visibility</p:attrName>
                                        </p:attrNameLst>
                                      </p:cBhvr>
                                      <p:to>
                                        <p:strVal val="visible"/>
                                      </p:to>
                                    </p:set>
                                    <p:animEffect filter="fade" transition="in">
                                      <p:cBhvr>
                                        <p:cTn dur="500" id="7"/>
                                        <p:tgtEl>
                                          <p:spTgt spid="20"/>
                                        </p:tgtEl>
                                      </p:cBhvr>
                                    </p:animEffect>
                                    <p:anim calcmode="lin" valueType="num">
                                      <p:cBhvr>
                                        <p:cTn dur="500" fill="hold" id="8"/>
                                        <p:tgtEl>
                                          <p:spTgt spid="20"/>
                                        </p:tgtEl>
                                        <p:attrNameLst>
                                          <p:attrName>ppt_x</p:attrName>
                                        </p:attrNameLst>
                                      </p:cBhvr>
                                      <p:tavLst>
                                        <p:tav tm="0">
                                          <p:val>
                                            <p:strVal val="#ppt_x"/>
                                          </p:val>
                                        </p:tav>
                                        <p:tav tm="100000">
                                          <p:val>
                                            <p:strVal val="#ppt_x"/>
                                          </p:val>
                                        </p:tav>
                                      </p:tavLst>
                                    </p:anim>
                                    <p:anim calcmode="lin" valueType="num">
                                      <p:cBhvr>
                                        <p:cTn dur="500" fill="hold" id="9"/>
                                        <p:tgtEl>
                                          <p:spTgt spid="20"/>
                                        </p:tgtEl>
                                        <p:attrNameLst>
                                          <p:attrName>ppt_y</p:attrName>
                                        </p:attrNameLst>
                                      </p:cBhvr>
                                      <p:tavLst>
                                        <p:tav tm="0">
                                          <p:val>
                                            <p:strVal val="#ppt_y+.1"/>
                                          </p:val>
                                        </p:tav>
                                        <p:tav tm="100000">
                                          <p:val>
                                            <p:strVal val="#ppt_y"/>
                                          </p:val>
                                        </p:tav>
                                      </p:tavLst>
                                    </p:anim>
                                  </p:childTnLst>
                                </p:cTn>
                              </p:par>
                            </p:childTnLst>
                          </p:cTn>
                        </p:par>
                      </p:childTnLst>
                    </p:cTn>
                  </p:par>
                  <p:par>
                    <p:cTn fill="hold" id="10">
                      <p:stCondLst>
                        <p:cond delay="indefinite"/>
                      </p:stCondLst>
                      <p:childTnLst>
                        <p:par>
                          <p:cTn fill="hold" id="11">
                            <p:stCondLst>
                              <p:cond delay="0"/>
                            </p:stCondLst>
                            <p:childTnLst>
                              <p:par>
                                <p:cTn fill="hold" id="12" nodeType="clickEffect" presetClass="entr" presetID="42" presetSubtype="0">
                                  <p:stCondLst>
                                    <p:cond delay="0"/>
                                  </p:stCondLst>
                                  <p:childTnLst>
                                    <p:set>
                                      <p:cBhvr>
                                        <p:cTn dur="1" fill="hold" id="13">
                                          <p:stCondLst>
                                            <p:cond delay="0"/>
                                          </p:stCondLst>
                                        </p:cTn>
                                        <p:tgtEl>
                                          <p:spTgt spid="23"/>
                                        </p:tgtEl>
                                        <p:attrNameLst>
                                          <p:attrName>style.visibility</p:attrName>
                                        </p:attrNameLst>
                                      </p:cBhvr>
                                      <p:to>
                                        <p:strVal val="visible"/>
                                      </p:to>
                                    </p:set>
                                    <p:animEffect filter="fade" transition="in">
                                      <p:cBhvr>
                                        <p:cTn dur="500" id="14"/>
                                        <p:tgtEl>
                                          <p:spTgt spid="23"/>
                                        </p:tgtEl>
                                      </p:cBhvr>
                                    </p:animEffect>
                                    <p:anim calcmode="lin" valueType="num">
                                      <p:cBhvr>
                                        <p:cTn dur="500" fill="hold" id="15"/>
                                        <p:tgtEl>
                                          <p:spTgt spid="23"/>
                                        </p:tgtEl>
                                        <p:attrNameLst>
                                          <p:attrName>ppt_x</p:attrName>
                                        </p:attrNameLst>
                                      </p:cBhvr>
                                      <p:tavLst>
                                        <p:tav tm="0">
                                          <p:val>
                                            <p:strVal val="#ppt_x"/>
                                          </p:val>
                                        </p:tav>
                                        <p:tav tm="100000">
                                          <p:val>
                                            <p:strVal val="#ppt_x"/>
                                          </p:val>
                                        </p:tav>
                                      </p:tavLst>
                                    </p:anim>
                                    <p:anim calcmode="lin" valueType="num">
                                      <p:cBhvr>
                                        <p:cTn dur="500" fill="hold" id="16"/>
                                        <p:tgtEl>
                                          <p:spTgt spid="23"/>
                                        </p:tgtEl>
                                        <p:attrNameLst>
                                          <p:attrName>ppt_y</p:attrName>
                                        </p:attrNameLst>
                                      </p:cBhvr>
                                      <p:tavLst>
                                        <p:tav tm="0">
                                          <p:val>
                                            <p:strVal val="#ppt_y+.1"/>
                                          </p:val>
                                        </p:tav>
                                        <p:tav tm="100000">
                                          <p:val>
                                            <p:strVal val="#ppt_y"/>
                                          </p:val>
                                        </p:tav>
                                      </p:tavLst>
                                    </p:anim>
                                  </p:childTnLst>
                                </p:cTn>
                              </p:par>
                            </p:childTnLst>
                          </p:cTn>
                        </p:par>
                      </p:childTnLst>
                    </p:cTn>
                  </p:par>
                  <p:par>
                    <p:cTn fill="hold" id="17">
                      <p:stCondLst>
                        <p:cond delay="indefinite"/>
                      </p:stCondLst>
                      <p:childTnLst>
                        <p:par>
                          <p:cTn fill="hold" id="18">
                            <p:stCondLst>
                              <p:cond delay="0"/>
                            </p:stCondLst>
                            <p:childTnLst>
                              <p:par>
                                <p:cTn fill="hold" id="19" nodeType="clickEffect" presetClass="entr" presetID="42" presetSubtype="0">
                                  <p:stCondLst>
                                    <p:cond delay="0"/>
                                  </p:stCondLst>
                                  <p:childTnLst>
                                    <p:set>
                                      <p:cBhvr>
                                        <p:cTn dur="1" fill="hold" id="20">
                                          <p:stCondLst>
                                            <p:cond delay="0"/>
                                          </p:stCondLst>
                                        </p:cTn>
                                        <p:tgtEl>
                                          <p:spTgt spid="22"/>
                                        </p:tgtEl>
                                        <p:attrNameLst>
                                          <p:attrName>style.visibility</p:attrName>
                                        </p:attrNameLst>
                                      </p:cBhvr>
                                      <p:to>
                                        <p:strVal val="visible"/>
                                      </p:to>
                                    </p:set>
                                    <p:animEffect filter="fade" transition="in">
                                      <p:cBhvr>
                                        <p:cTn dur="500" id="21"/>
                                        <p:tgtEl>
                                          <p:spTgt spid="22"/>
                                        </p:tgtEl>
                                      </p:cBhvr>
                                    </p:animEffect>
                                    <p:anim calcmode="lin" valueType="num">
                                      <p:cBhvr>
                                        <p:cTn dur="500" fill="hold" id="22"/>
                                        <p:tgtEl>
                                          <p:spTgt spid="22"/>
                                        </p:tgtEl>
                                        <p:attrNameLst>
                                          <p:attrName>ppt_x</p:attrName>
                                        </p:attrNameLst>
                                      </p:cBhvr>
                                      <p:tavLst>
                                        <p:tav tm="0">
                                          <p:val>
                                            <p:strVal val="#ppt_x"/>
                                          </p:val>
                                        </p:tav>
                                        <p:tav tm="100000">
                                          <p:val>
                                            <p:strVal val="#ppt_x"/>
                                          </p:val>
                                        </p:tav>
                                      </p:tavLst>
                                    </p:anim>
                                    <p:anim calcmode="lin" valueType="num">
                                      <p:cBhvr>
                                        <p:cTn dur="500" fill="hold" id="23"/>
                                        <p:tgtEl>
                                          <p:spTgt spid="22"/>
                                        </p:tgtEl>
                                        <p:attrNameLst>
                                          <p:attrName>ppt_y</p:attrName>
                                        </p:attrNameLst>
                                      </p:cBhvr>
                                      <p:tavLst>
                                        <p:tav tm="0">
                                          <p:val>
                                            <p:strVal val="#ppt_y+.1"/>
                                          </p:val>
                                        </p:tav>
                                        <p:tav tm="100000">
                                          <p:val>
                                            <p:strVal val="#ppt_y"/>
                                          </p:val>
                                        </p:tav>
                                      </p:tavLst>
                                    </p:anim>
                                  </p:childTnLst>
                                </p:cTn>
                              </p:par>
                            </p:childTnLst>
                          </p:cTn>
                        </p:par>
                      </p:childTnLst>
                    </p:cTn>
                  </p:par>
                  <p:par>
                    <p:cTn fill="hold" id="24">
                      <p:stCondLst>
                        <p:cond delay="indefinite"/>
                      </p:stCondLst>
                      <p:childTnLst>
                        <p:par>
                          <p:cTn fill="hold" id="25">
                            <p:stCondLst>
                              <p:cond delay="0"/>
                            </p:stCondLst>
                            <p:childTnLst>
                              <p:par>
                                <p:cTn fill="hold" grpId="0" id="26" nodeType="clickEffect" presetClass="entr" presetID="10" presetSubtype="0">
                                  <p:stCondLst>
                                    <p:cond delay="0"/>
                                  </p:stCondLst>
                                  <p:childTnLst>
                                    <p:set>
                                      <p:cBhvr>
                                        <p:cTn dur="1" fill="hold" id="27">
                                          <p:stCondLst>
                                            <p:cond delay="0"/>
                                          </p:stCondLst>
                                        </p:cTn>
                                        <p:tgtEl>
                                          <p:spTgt spid="24"/>
                                        </p:tgtEl>
                                        <p:attrNameLst>
                                          <p:attrName>style.visibility</p:attrName>
                                        </p:attrNameLst>
                                      </p:cBhvr>
                                      <p:to>
                                        <p:strVal val="visible"/>
                                      </p:to>
                                    </p:set>
                                    <p:animEffect filter="fade" transition="in">
                                      <p:cBhvr>
                                        <p:cTn dur="500" id="28"/>
                                        <p:tgtEl>
                                          <p:spTgt spid="24"/>
                                        </p:tgtEl>
                                      </p:cBhvr>
                                    </p:animEffect>
                                  </p:childTnLst>
                                </p:cTn>
                              </p:par>
                            </p:childTnLst>
                          </p:cTn>
                        </p:par>
                      </p:childTnLst>
                    </p:cTn>
                  </p:par>
                  <p:par>
                    <p:cTn fill="hold" id="29">
                      <p:stCondLst>
                        <p:cond delay="indefinite"/>
                      </p:stCondLst>
                      <p:childTnLst>
                        <p:par>
                          <p:cTn fill="hold" id="30">
                            <p:stCondLst>
                              <p:cond delay="0"/>
                            </p:stCondLst>
                            <p:childTnLst>
                              <p:par>
                                <p:cTn fill="hold" grpId="0" id="31" nodeType="clickEffect" presetClass="entr" presetID="10" presetSubtype="0">
                                  <p:stCondLst>
                                    <p:cond delay="0"/>
                                  </p:stCondLst>
                                  <p:childTnLst>
                                    <p:set>
                                      <p:cBhvr>
                                        <p:cTn dur="1" fill="hold" id="32">
                                          <p:stCondLst>
                                            <p:cond delay="0"/>
                                          </p:stCondLst>
                                        </p:cTn>
                                        <p:tgtEl>
                                          <p:spTgt spid="25"/>
                                        </p:tgtEl>
                                        <p:attrNameLst>
                                          <p:attrName>style.visibility</p:attrName>
                                        </p:attrNameLst>
                                      </p:cBhvr>
                                      <p:to>
                                        <p:strVal val="visible"/>
                                      </p:to>
                                    </p:set>
                                    <p:animEffect filter="fade" transition="in">
                                      <p:cBhvr>
                                        <p:cTn dur="500" id="33"/>
                                        <p:tgtEl>
                                          <p:spTgt spid="25"/>
                                        </p:tgtEl>
                                      </p:cBhvr>
                                    </p:animEffect>
                                  </p:childTnLst>
                                </p:cTn>
                              </p:par>
                            </p:childTnLst>
                          </p:cTn>
                        </p:par>
                      </p:childTnLst>
                    </p:cTn>
                  </p:par>
                  <p:par>
                    <p:cTn fill="hold" id="34">
                      <p:stCondLst>
                        <p:cond delay="indefinite"/>
                      </p:stCondLst>
                      <p:childTnLst>
                        <p:par>
                          <p:cTn fill="hold" id="35">
                            <p:stCondLst>
                              <p:cond delay="0"/>
                            </p:stCondLst>
                            <p:childTnLst>
                              <p:par>
                                <p:cTn fill="hold" grpId="0" id="36" nodeType="clickEffect" presetClass="entr" presetID="10" presetSubtype="0">
                                  <p:stCondLst>
                                    <p:cond delay="0"/>
                                  </p:stCondLst>
                                  <p:childTnLst>
                                    <p:set>
                                      <p:cBhvr>
                                        <p:cTn dur="1" fill="hold" id="37">
                                          <p:stCondLst>
                                            <p:cond delay="0"/>
                                          </p:stCondLst>
                                        </p:cTn>
                                        <p:tgtEl>
                                          <p:spTgt spid="26"/>
                                        </p:tgtEl>
                                        <p:attrNameLst>
                                          <p:attrName>style.visibility</p:attrName>
                                        </p:attrNameLst>
                                      </p:cBhvr>
                                      <p:to>
                                        <p:strVal val="visible"/>
                                      </p:to>
                                    </p:set>
                                    <p:animEffect filter="fade" transition="in">
                                      <p:cBhvr>
                                        <p:cTn dur="500" id="38"/>
                                        <p:tgtEl>
                                          <p:spTgt spid="26"/>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P grpId="0" spid="25"/>
      <p:bldP grpId="0" spid="26"/>
    </p:bldLst>
  </p:timing>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LMS_API_VERSION" val="SCORM 2004 (2nd edition)"/>
  <p:tag name="ISPRING_ULTRA_SCORM_COURSE_ID" val="D95A5CCB-D5D6-4855-986F-C07AB8FBEA4F"/>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PRESENTATION_COURSE_TITLE" val="1.2.1 Data Entry"/>
  <p:tag name="ISPRING_UUID" val="{C4378C28-5158-4E6B-AF4B-9D7F5CC36921}"/>
  <p:tag name="ISPRING_SCREEN_RECS_UPDATED" val="C:\Users\alita\Documents\0. Clientes LOCAL\DHIS2\Fundamentals\2.0\4. DHIS2 Customization\Production\1.1.1 Introduction to DHIS2 Customization"/>
  <p:tag name="ISPRING_RESOURCE_FOLDER" val="C:\Users\alita\Documents\0. Clientes LOCAL\DHIS2\Fundamentals\2.0\4. DHIS2 Customization\Production\1.1.1 Introduction to DHIS2 Customization"/>
  <p:tag name="ISPRING_PRESENTATION_PATH" val="C:\Users\alita\Documents\0. Clientes LOCAL\DHIS2\Fundamentals\2.0\4. DHIS2 Customization\Production\1.1.1 Introduction to DHIS2 Customization.pptx"/>
  <p:tag name="ISPRING_PLAYERS_CUSTOMIZATION_2" val="UEsDBBQAAgAIAOlcKl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OlcKl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OlcKl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DpXCp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OlcKl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DpXCpUjnP2+moAAADlAAAAHAAAAG5vbmUvaHRtbF9za2luX3NldHRpbmdzLmpzb26r5lIAAqUcJQUrhWowG8xPKi0pyc/TS87PK0nNK9HLyy/KTQSrUVJ2AwMlHZyK88tSiwgoTUtMTkUx1NTIwskFp0qEiSZO5i7OlsjqChLTU/WSEpOz04vyS/NSIMqcXV0MXYyVwKpquWoBUEsDBBQAAgAIAOlcKlS8fTX3SgAAAEkAAAAXAAAAbm9uZS9sb2NhbF9zZXR0aW5ncy54bWyzsa/IzVEoSy0qzszPs1Uy1DNQUkjNS85PycxLt1UKDXHTtVBSKC5JzEtJzMnPS7VVystXUrC347LJyU9OzAlOLSkBKizWt+MCAFBLAwQUAAIACAC3E5VU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Bxupp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HG6ml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cbqaVFmBjoFRBAAA3BUAACcAAAB1bml2ZXJzYWwvZmxhc2hfcHVibGlzaGluZ19zZXR0aW5ncy54bWzlWO9u4jgQ/85TWDntxyV0t712UaDqQVDRUuBIurfV6VSZxBBfHTsbO7Dsp3uae7B7khvHkEKhu6FXpO4tUgUZz/xm/Js/duOcf44ZmpFUUsEb1lG1ZiHCAxFSPm1Y137n9ZmFpMI8xExw0rC4sNB5s+Ik2ZhRGXlEKVCVCGC4rCeqYUVKJXXbns/nVSqTVK8KlinAl9VAxHaSEkm4IqmdMLyAL7VIiLSWCCUA4C8WfGnWrFQQcgzSlQgzRhANIXJO9aYw6zAsI8s2amMc3E1TkfGwJZhIUTodN6yfOvlnpWOg2jQmXHMimyDUYlXHYUh1FJh59AtBEaHTCMI9PbbQnIYqalhva280DKjb2zA5uNk71jAtASRwtcSPicIhVtg8GoeKfFZyJTCicMFxTAMfVpAmoGG1/Vuv1227t/2B73q3l/5Vz8Swh5HvfvT3MPK7fs/dR78s/OXN0B31uv33t/5g0PO7w3srYHSDEMfeZMwBZkWWBqQgzFFRFo85pgyK9AGNkigoc4bTKfFFh0IWJ5hJYqE/EzL9NcOMqgV0Qw264Y6Q5EImJFAjnbaGpdKMWPdwBhACg1wWNXHyrqiJ07ONrdvG+/22dkbpYKVwEEHxgCwPzbHXRSs1qvsIB4rOoDLJg01OMsa8LElEqpo66Nz3urCI4REYZyL4BnP6GY0FCwu+SDwmYR/HZK3lvDvKO6B5ZKEJ5JgBk4OEcORhDm1OFbAbFAAyG0tFVd7enaX2RUoxQ4AHc4igK2+L7SDCqdxIapFY3VtB8/e+UET+Ydg2okdVPUbBiy6tUvq/iYyFaCEyxOgd2AkElZfF8CsiaL2/0SQVcS6FEaSQzN3MKJmT8LyMoxtwEWdgCfMuYUQZD58y+gWNyUSkgEvwDKYjyKk0+NW9gBMs5T0oXsX4ynRtt992P77SG8ThDPNgT3AoVxIn6iD4eIG4UCs7oCPAmSR5UkIa5mtl9lZ9ehqKjoE8P1M2NvAljTOGnxO+IGQN+oApP4yXfRL/zQhKu43wLG903bw5NLQ4hZQYTFgIYNpRvpywJQADzJHgbIFwAAeW1GNjRkUmQWIGhIGWT4/Q2EOZ5k9TmMzgMQ1JWgqydvTm7fHJz6dn7+pV+5+//n79VaPlUT5kWLszZ3nr0btCOasHN4ZvGH3l3rBl2xFprAs13HK6+y5Uwrzb993RRcvvfuj6NzsAcva2zyzH1ufp7uM1v2S81NPVcy9GrUs0cr3rnu/Vy1RUX0DzqiCCmpzo+3cZm8G1Dzl1S8Hr1JVRHI7cD6UAIYnPHONNuQj7g1J+35fRGpmbyXDtVlIqBDhppmZywlnDaEyh3r+LuVGqhZ80cr6PsfGfb+Vm7hxobBCcBtHB6ujHGOyHTND/mPaX/e/qsxG/yZznXnV/GfTaP8BseaEMmqfildXGOyrH3vk2UK/ElNMYaNWX+OIVYvPkuObYu5cqFUDbfCPbrPwLUEsDBBQAAgAIAHG6mlSh04FOhgMAAOAMAAAhAAAAdW5pdmVyc2FsL2ZsYXNoX3NraW5fc2V0dGluZ3MueG1slVfbTuMwEH3nK6ruO2Upl0UKldpSJLRdQAvLu9NMWwvHjmynbPfrd3xrnDbphQgJz5wznptnRKI+Ke+sQCoq+H33sjs463SSWSklcP0OecGIhk5KFDxl993HP9Npt+cgggn5BlpTvlBGEmQdisC01Frw85ngGu2ccyFzwrqDb/1H8yU9izzEEugWch7tzwHOnMygumZ499Cf9I+h+Duuroe3o3EbYSbygvD1VCzEeUpmnwspSp4Z12w8bbTlugDJKP9E5PXlj9FDaxCMKv2kIa/5NOlP9gRRpxQSlALj0ngyuZqMDrIYSYFtov9hviM51VUn0VZUUW1pt33ztdEKsoCtJO+tPxYGrZ9M0PBXmxBuMYRhK5SRNciTjIuiLE7pkUKKhUnoFufWfAc5TJAMnx8SHu7Md5BgAjIXIePmYvz94aaNoRjNsAxCZq4VL8zXBg653G4H/2c8JBLztqVgr6YIW9PDdEjKYKBlCUkvnJxOLcXXS6nxMQV9LKkwrxjgKylVjKpkFe43fFGeRSAvqBAfgpU5jJ27EbAur/Dj8ciOlcGcMOWxG1nkoISVF0YeVsIK+YxZ3UFGwgr5Zor1wtl6B76tcZzQDiPia7k/+agFTvAY8hVOQWtumppHrqKrvSBgcpHBwHbVO83BVC3pWZlzqbfjU8LJii6IxrX0y+DStQ1GJb0thW+05rZKNNUMmrptJkqp0BlUf/hofeUaNI7i9oYa6inMdUDXhVVRzLKIe8Ge643utaumSzaJc+eOxl1y382J/AT5LgRT3Y7n4fvDpLutvMsw0xp3KcgnPhdHcrjQENu3fraBhXuDx8KJ1mS2zNGltgg2KXWVbS5g4q9tqiwv8xTkBBuCQujIuszhlnSxZPirPyh8QVYntCgdUy/RHCd00/CRwHcAEDlbhufgDk6Tl0xTBisIQyUS2IDbIksUtn9TvKa76j0ZSY5qSD+DqkaJcXVFA+ED/WpmOM3h6a5JqmxktZESpntkuTbww5w03RqPSHv2rVSzjPqmFGKxavkkpRZvmkjtjVZnHzxZwZDT3I4gVETXN2gchwlR+LRYZQhqR165YNbWxpgKhAZNG8UM2sFlE8VqtqfsO77PwVwCxBPWCs+iHfAT1qkgMnveQGpLoUHt2Bgjrk07sHHU54VOepHIFSeuSU45Nf+ajEulRU7/WVuT2hraCzlDe6gb/AdQSwMEFAACAAgAcbqaVJFKGs9MBAAAZhUAACYAAAB1bml2ZXJzYWwvaHRtbF9wdWJsaXNoaW5nX3NldHRpbmdzLnhtbN1Y3W7aSBS+z1OMvOplcfq3SZEhyoJRUAlQ7HQbrVbRYA94NuMZ1zOG0qt9mn2wPsme8QCBQNIhgq2ykaLEx+d858x3/kb2zr6mDE1ILqngNedV5dhBhEcipnxcc67C1stTB0mFeYyZ4KTmcOGgs/qRlxVDRmUSEKVAVSKA4bKaqZqTKJVVXXc6nVaozHL9VrBCAb6sRCJ1s5xIwhXJ3YzhGfxRs4xIZ45gAQC/qeBzs/rREUKeQboUccEIojFEzqk+FGYXKmWOa7SGOLod56LgcUMwkaN8PKw5v7TKn4WOQWrSlHBNiayDUItVFccx1UFgFtBvBCWEjhOI9uStg6Y0VknNeXP8WsOAursJU4Kbo2MN0xDAAVdz/JQoHGOFzaNxqMhXJRcCI4pnHKc0CuEN0uevOc3wJui0m/5Ntxf6wc1FeNkxMexgFPqfwx2MwnbY8XfRt4W/uO77g067++Em7PU6Ybt/ZwWMrhHiueuMecCsKPKILAnzVFKkQ44pgxq9R6MkCqqc4XxMQtGikMURZpI46K+MjD8WmFE1g2Y4hma4JSQ7lxmJ1ECnreaovCDOHZwBhMAgl8uaePd+WRMnp2tHd433u2NtjdLDSuEogeIBWRma566KFmpUtxGOFJ1AZZJ7hxwVjAVFlolc1XXQpe9V4TKGB2C8keBrzOlnNBQsXvJF0iGJuziF/PVb3EEjSCoD6noZ4SjAHNqaKqAzWlrIYigVVWU7t+ba5znFDEHLwtwh6DLYoDdKcC7XsrjMpG6mqP5HVygi/zT0GtGDqgGj4EXXkpX+76JgMZqJAjF6C3YCQakVKfyXELTa0GiUi7SUMiwVkqWbCSVTEp/ZOLoGF2kBljDfMkaU8fCloN/QkIxEDrgET2AagpxKg1/ZCTjDUt6B4kWML0ybtrtN//MLfUAcTzCPdgSH+iRppg6Cj2eIC7WwAzoiXEhSJiWmcfnO5myVp6dh2SKQ5z1lYw1f0rRgeJ/wS0JWoA+Y8sN42SXxP4zA2m2CJ2Wj6+YtoaHFKaTEYMKLCAYh5fORagEYYY4EZzOEI9hQUo+NCRWFBIkZEAZaPj1CYw9lWj6N4fIDHvOY5FaQx69ev3n77teT0/fVivv9739ePmo03919hrU7s7wbD14O7KzuXRF+YPTIRWHDtiXyVBdqvOF0++XHwrzdDf3BeSNsf2qH11sASvY2d5bn6gW6fZ+Wt4p763T48/Zp4J8PGhdo4AdXnTCo2tRQV0C7qiiBKhzpK7aNTe8qhCz6VvA6WTaK/YH/yQoQ0rbnGK/tIuz2rPx+sNEamLtIf+UeYhUC7JaxmZWwXRhNKVT4s5gUVk37pCHzPAbF1os3fXRSmNlyoEFBcB4lB6ucZzy8f15O/sdMb61+uW1RooCkVBv9Rxtzb6Svsxb4l+3fep3mQemjdvw9i5rdL33mafnNae0jk+du/Zx3BPL1b6P1o38BUEsDBBQAAgAIAHG6mlTrTeKpwwEAAIsGAAAhAAAAdW5pdmVyc2FsL2h0bWxfc2tpbl9zZXR0aW5ncy5qc29ujZQ9T8MwEIZ3fkUVVlQBgRbY+hEkJAYkuiEGJ72mUR2fZbuBUvW/Yyel2OkVklviV0/uM77tWc8+URb1Hnrb+r0+v4TnWgOnGbWGi1DnJ/TS6ZHmxRxmRQm8EBC1kOrn04O8+yUox5GonaabV+dWe/4iJGhJaIrQNKFVhPZBaJ9OWzCuffErKGxfVFOQ1+V0bQyKfobCgDB9gapkNROdx4/O/PpaMFagGvSxfgh0wTIInI7up3ESnyJ/Pd7cjobjic9lWEomNs+YYz9l2SpXuBbzffw6V59ebiQoO+9VA9xe342nQYK80ObJQNkOnMRJK8GQlAq0hn3cSZLcJGMS5iwF7hd05+wPNHD8L10VujA/9DB25tOS5XDcpaMp2YZaX105A59mn97QpjcKCM42oLq4QrmWHQYoFeauI8fo0BmJcmTzQuQNN713RnIuWee2AQeXk6vpwAfrhdFPUc0Pf8WlM5/xmtHMKrhmZXhLm83gXbslcYvLU7umw6Yw5GXXrajP1J7glEjFRQqUlFiR2Zj26nHnN1s3UytQM0Rul6mbEmi7XUA9iQU6gRnDsmVpNVvPu785yNSzzkVWB7HJ82z3DVBLAwQUAAIACABxuppUlBOzImkAAABuAAAAHAAAAHVuaXZlcnNhbC9sb2NhbF9zZXR0aW5ncy54bWwNzDEOgzAMQNGdU1jeKe3WgcDGVpbSA1jERZEcG5GA4PZk+8PTb/szChy8pWDq8PV4IrDO5oMuDn/TUL8RUib1JKbsUA2h76pWbCb5cs4FJliFLt4mjiUyjxSLHHYRqOFTXv/AHpuuugFQSwMEFAACAAgAcrqaVDTUue2PEwAA2jkAABcAAAB1bml2ZXJzYWwvdW5pdmVyc2FsLnBuZ+2bfViS997AcXXaS6k9p/PMZQrbrK3aylm5SgXOVos8nfRU26wQWbkycwK+IAoCdSptW8ryOc3KhNNwUTOhMgVBobJFvkxSElLeYmSAiChvt4DAA+o5Z+fluZ7n+eP8xx9c9wvX7/P7vt/f73Xd95d/SEOEvxL9CggECk/dvnU3CPQrDAg0r/ClBYE71ond9wOHsKLdiA9B7L4YY+Bifs4HOz8AgW7SFk4f+FXg+mXc9n1FIFBEZ/AXJsZe/RwE2oxN3frBx6VZZpWl0e4iywv8zepfM0vFv8GubLBXbP/4lRUN+5d/FPd429Wwedt2rjx++7gj7RVzeOr33107d2XjV/lntvJXHWebZbfWtBgffF8HdmWqJIPyCM36oueJlmYSOw8SWVqIynmeXNSXqJdfkifKM6nGiIAwoGNv/4hbGDyZuP8aJix4Qn+tc03weGdJNi8oL6j04CJu8AhKP6N9NXh8+mWC8oXgSUpCBXIW8uB/hBQN4jxmLBVZszy1Zrnxe8t+rMjrVBFEHpVgo6bcNk7zT9FWkO8g0Qtl8pOOlst4xwxqYp2gxD/VDPc0Cyzl+uRKXVVDZIkpr9Md3f/ezOYn84BI2q1zxWxH4ncHZgR9ST4OQWypWn4ofGbv376n/N1F9txfFchUaeKsGndx7+TyK2Y0ef01zIqd8lne/M6mBmP0jD7HPuOd24DqnJFj8SJuzZW8Wa3+qP10oHgOXhpfoaCRx7IJEPejSrrjHZH1nUr9SK7GLeOq8RdUOTDbBYEcTfUOJZiIaRKJzAXE2vbAHXskaAkCZj1LqAeupZNHh4wu53Y+e06adnmn2e3tL/OMJPaOJ+C9/D5Jj6XfsZGi20hnEIqnk+CVCrJ7VE8Z16sd/AyI14CwwKa1kXCPl4Jcjp/TT9sRgwHe41dKU7CidvAnApqK1VR4UkXjq5oSCPVChAqV9Va6xmyTFXhuJ049T6hhc+aMZBnBCRBDjodPpDZnj6e/mdNu7bZJS0y7bpraYygZZpwALecrja+9e+2XKyoex+ywtZPH3F5YCaNVIaZH3I5cimkmq/JAalYT11S8+NvHg3M+A4g8VfYocfVJx0o5cJSHqlWNSN+4rrEklEFq5W8Y3XP2n8iK5JpGIJ6bEJLTyoI5run15mzgNNFukHv6SA9xdSyI42vR1NcSxgngyIZv7RN/WUdZxA16gE5rIJ1RidkJBAZdkiyoGMS7j6IoDOHRSoXUf/oLUT1LHmfk/2JRI7SVHtHIYo7zx4TTR70v5nieqLZUKMjQRu9pFd5NtFv4SvCZDHDBO6pP5+JCzdGWtEDyBd1Seamnn0axu8oEGVllIyixGbxOedjDgy62yHp8J9YZnX/VahE3P69UVQ+D3vvYlWS9tnS54y8+WxXJrcnq/b+H3781tkPwEDwED8FD8BA8BA/BQ/AQPAQPwUPwEDwED8FD8BA8BA/BQ/AQPAQPwUPwEDwED8FD8BA8BA/BQ/AQPAT/f8AzIrkzr8elxhdh2ycfJO942BlTtaHmT4ns6Bl+KZd5dlvNrdnlTxcg4v76ktud8Opt0andc+Itm101u+PGTdG5y1fNSYjBbRjYvlvGI/LIJrNF5aVpPEyB347068f1Ilcywe8zibzL92N7iHUyRav6wap0h4TEFvMDexyLpPsdHj8wJIlqjKfqWjoZHxS3caafmySYTo7XuYxAnXiOtCj5ciRc5x22TGttQFe/aQBvVhSq2GbJoxlpqxorFJZ2Byv+/sZRx/tsruPT+G4GkLmHG7DTxN3mBw+YjPXFJI63v86i7I7kLkDrXLpWjObwXviMEpmJSrZoaYr7nvM3SKypKasBbml7CxNww9MTh6ADToN+4U+3F9zL8w5wqf4J/gYFv56Dn1X4KI981neY43qrdPSQq673S0XA6lOfTUomICKNp89P0sso55mmR7riphkTP/ik09wf1cxSNlWzbR+FBzaIpr+lnRQ4jb+uZm+hSVvmzK1YP/N/qf/3/rcrzdTfGswgEPumUAQmWwYzwQWeYoGsf3tc6r5OHOlBP154NcxCE/vSI+R4+DP46/YSEEi+TgmjVChYin8kUtuj/F3aLb55H2JfBOHWdJp1OTwyH2U60nC24foBHlRnSEI/BneaOCIKkA53ScazyA6k5VLhULrvmai8pM3eI5rW0FES2vRDOFFWK5putlzqvI32O9BUCpKDtpEnF4omIAxRpO8nkZcAUHZtJii3cHSP+8U/8sfS/XZJikg4zdsrZveM2WQM08PvdTLTXqyeKID0ZMP4xdws8Qp1BOjp/gqFWIIL6uke+rCmb/A9Jb2guD7+qFQGcgI+H5znOQ6ZuktCNO/Je4qq3dyyoC1RzY78GY+ijmyhmn9IOF+JtHDwSI6iTDWe9zhTdqdNU9uYOAquuqCvJhnwl/gW3UFUCUosFOJ7ibE9RIH8qiANTaU7iLRLyRiUnO/Dd5jOiwvtrqnXUIXFF8SGGmZPyjbQHfMiLo2hdRpLmqTHt9WkBeJfsonfF9WSmzcf2QcdnnxM/Fy3BbyT9BPeijORWyu67VqLv04iLL0kxBb+HjVPD35fEksYby8a9/D21v4URo1trkZhLUSB1F1kpnUlTrFpjB3iJrQ8wSQ5zKs3BbYt1wBkzQHG9HRtBI26/ZciOJpPLa9v/KvXehLjTOCX4/fRvuq9W70UMW+E4o/tgMjjGLUO4ZMTljZdXz2hjwyJYtX+xC3yXrRKWh+oEruzkjDJSfkD/XpdLnxyPZwEnIDbbwpEDgJsP+1cbQzqeQL/mWGdlGl+BcRTPcMJxvVjFpsJQIjLF69XOqFO8eOWwktnG5jRtCQlBsFKtBLBA8Hw/ta58Zxqi6TOcDOmCo+QMV8H4D3wHOgPVvuuy72bolcWvQQlw8FV7BmHNBRBosw4AdTOY0rfiiXDxn0O6hSHAPEpIGVyvU/s/1GUlOLcHRRnN9CxRi/cFvTKtE1TuOzzgEWuVCio0xckcD/MXwu3Z1hgfgbVPMFjUgyMaVsOU3nU+xHAZ9zoNu0FrjkTGsm97q+fpmA6LonNgegTm2tFUy1YmKh33OLrTE9JxnpPeYxlXDslklvmofuGnGZ+9RCrXhAuN7eiYR1shxVmkaJ9p/QiEad9jNwEDLlLhyFIk27MwGvNi50rkjkxKP0aM3aloJK+sT97c7Sp+hl8l0hCbHhmfPTgEvP4uspHUkBHSlDSPbzSoUoFXuzk+KssVN9mEUU03kCHDRSrwlD6JimNcvpJUFvPMIFv8ewvDgT0CkTtEPcuRhWGhq+MifU8Ah1T7FzENZGIFIaoZEoJpKYhgSgnmZk4Hxzb3N1fUNWGEI9dxmk2JnfAWxfcI38RcXdJh6YzXy00SRh6swKvgTXu4Gr5HfIelrwFq8D72gD52ngS2zH5p1qBA/Z5yWz9qmD9blMg1rCrRJevg4nqrbSRI9eTW/zSH4pkcfHyooutkIeZrQsGpIj18GebMdI2HZgYq/ie9rVzM4ZbCQYo4dyyt8tUYbCkwy3gfTXoZTImtHr8m6xC4jS5KXnA9fBUClZUTiSWdPUfcpr2U1u9nukD118OxN19XJ2ff0TF2Zz0PNMDkwZ8uY0fEyHPNZ2PeQFIKBMdpDV5bpny99cOmT2fkoqVcgFyy7gwkw7r3xONySgTFWvYiE4zmXsAtukAWi7sTSLXi4ZrexDZeodZDnxj9VmfeQz7TfrI1KSM2aKqHvAdvkUylC2Bflu5iEvCCSTgfLljrPBGdl/0OiBfsKDXe/oxfjh6FxBV47D/itSbOc9EhKzRVycT1Gd3QKJM0zEXAfHDW2mauEmix1pWKFfw05B9sdwOSKdZaBMlee8+vT3N/2akfnRwRdlYLkIuSoaupUJHAxl/3aSgfdGlOKyaxIiRoKcl3Agu6QayhbpKUPlju6UZMQRdyb6MFdHJvUcZrZV3vM5niy+YETI2NzFd0/nUGFfwNnF1p9nnMJztLSOh+OEZnl03THyrcVE1OJ+s8YxflCkEaPGonVKoaJFJltYUsyu0zjNMU/v33qrPgUe2t4jv5pUKNtxih2EjcxGy0tLhtg9oaiL8ekKR6oFJPn3v5rZ+poJaT6dldlh4I8oy1lpy5rt5xSo5V6w71KEyuYEyVwIvS51tbtO14jvKVNJqGASo93uvnmBmf8ry2/NUb6AIW2m+L9UrWOIcV1KaQg/xEoNxvdn7xhHowWzvvgwznDAPhCH04OpOKI/SWPLWF39kakvgfwSOTPdI0yAFgvETTRqLNR9JLWivHorT8TmtHNZSerzj4wqF44iuPOkEXi0Mp1Uoirja1RYLGw14Rm8zAdSeLMmo3ZzLl4EPLzcKo9PdmzG2wp3cJH4fshu7vDGQrv8x4dvkLlcy9J60SfIIfBJZ72GhA7XncC1Hd5vs6+cggvnIlH2mqG59J+ifQICAUKqNw9AG6LvsMJyXImofprpIScOHXJw6p6F0OIkMafYbfUJGq/9N77fwzjZ6N06AOVH+6E60ADATNyjp33K1R1W0HptFgN4YaEece9svlnaf/Mdq8qbgl+KxCLh0BeHPtghrf0Hjjuq1zQo5+THMb5Az127m925JJjZMksNAXMEh3k/6tSj/V88vWnT7IlrKyK6op0A4l5We2mLZ07QLG1AMq3B7kw6H/2ga8UYZaZMbXm5kbVA+78mbr+Ka+nGk8fczmwBJEoagmfeq07Q3tt7/SGZCQ6I8fJlY018gL/77+pBLXTIEtbd/eQwQB54rvhSR/bQCpZ6EJlHxgdQu8fBpw3/xd9l2U+UVJiuNZ+lfFqjkGHK14kvEb8ffKFBFPYnTGve8eqmaSsrMBGKtT8jEiLMIM2Ihx6TKfpqdsvPe6LVwrmv7kPclJVPrVOafl9+koWNV2LpoDOD5ItFhMPyj+ZbPFOOWLJK5ZeZt+vFmhndMsJ/VZDtWuTlgUsI3QNzmtS2W03TPcX0gEceseZJclnhk1uE7RmLdMVg5xzQi1WUEZY3FyJ+0VUoGwS9yjMV7U0aPTCsABjs2NsMD36GSF7gfqrrowzjBcGT0E0k6yZzPw3Khfx4P8xuEY/dxAs2VQeNe6g550lwjHWwkkMOa35dEQrHfVe5njkUfgXuN6RrvKMc3qmrkCN1soXuQo/ZO0fxTzdmLeLihoHEPfIYfr/zmE1hAFKo1aN7q7mRh498KKXi3+rApwkUs879eWpwCwgmQlYpP1LX7YqGj1kxE58+5CJ3Gt1CNHxZG4onwHELSh2xtvARNrUih3mJtUtIjxgOVM9dznkyJuFpGZlnEgfUOiroWvVPIYc+2waU1koI6sWb2sW9d1j16Wb/TvhgrdD1v3lVS1ay/rnMeE1AilRaDraAFcvdGUsc8AZKQAtQr222kYBC0cfAvEkVqpk1Crgp2G5FrxIoxw95Aai3pNB+Fp48dDQirJF+UDmtLWhg5BBVnn+Q4Mbe418ncKj+ULqkbWxXBbWzXOB5p32fklKB8BrfTc5BB6cEJYNVOJilDSjsj/GXLHKjuFbPV/X6UcOJUTvqpiT+g3QO14zCgTaIiAwLNuaxuNdHURIANkxAMWmP5bx4eVRkzCScJrku4xh00MC8gpn4/4WTg6byvias32AeDelxhQl6trg6UrWAOe/7TVSuLJNP9kR9aAJznzVp/5H33FP95/HzwwFxfTl+tDdTd8l2Cz6Hh94jzzS0wV1e6mqxbptkU09FQexkZ7IVkzHDrrhcQTQUE6K+1ButQMGvOzGZ4rICAEL8A4gZCHk/9537fXOPYrnBcamUJ7aMWtfc+1e9sllnSyeY8tMDzc5SodFNpavwWbpK7vFcWN08G1/UgLl+X9Zh2zXeld/UFgwnMDNQV2zfjy/IzEOJ5IO76fzlXmGvSy39eQpiZLuO9bWi3Ct7uueu3wjWDSWuaeqYNNJ9B+3RFxyLVqME2OdNQ0vpn1Ah0LksxEHinWWrePzd4mpci5K7vSrrEcN8kgQJEpSEUqmsQnxYCi2kPmoTsWsaJpaSltf7TrPB3MxHqIO9ctWBQTvFUdUq6umQm3n1FGCizB+eZWophYP4u7aJadlTTVx+AsszGIyR3Cpe++oN4Etfdh6S6r9LWoeQd/8tW1lPx5doJ+Nue6Y1+wNZf4vU9dku6grEUG5E10PPoJLzU1oRw3c1B6fnjldbggFZ6xiInEv6VKTlUr4nA8NlZmjKjVnZIdigMdKz2a61zMmB7Fftvg2cvVZ2kIiKxjje9ZRLHI8XBqhto72hGYNUt/BfrnYFJNF1DmlTaIXY2+SsWw//cEpNFO4zk2lrU5bafOi9vq/nUlLdV94PW+ZH7AXSSIW1/l/AxmIi8rm9ESfCec5zykfo91U2RrfjeftvPAVx8pcZ9whLjK7984WLBo/M+9eOxl4Of22n3xqU2OhK/KxjEeZ74r/V+bMq/NCXJzfpTYIxmd6yRLRbQLSWO0UAFKxpFP0m/dqNv4/ALoDs95ndELrdWsjTQdgYSFoHuWARnwhyYoSVCoMOi8nYxpru0R+KMJ4bcF28I37/NjsbUit3ph65c9Ely6e7AfM9VvmqCr/aM5QSmlkkadRrVJK32LVkfGKtHbDKFxrZSopXF5df1l5DOUreRR3daXgZx+cTZzw6fFiz9d3yQ+F+FBMAfRlxyT8OJfzASvJX6UdpW9oef/fG/AVBLAwQUAAIACAByuppUOp3ncEsAAABrAAAAGwAAAHVuaXZlcnNhbC91bml2ZXJzYWwucG5nLnhtbLOxr8jNUShLLSrOzM+zVTLUM1Cyt+PlsikoSi3LTC1XqACKAQUhQEmhEsg1QnDLM1NKMoBCBhYWCMGM1Mz0jBJbJQtDM7igPtBMAFBLAwQUAAIACADsXCpU9rEOQqMFAAClFQAAIAAAAHZpZGVvbGVjdHVyZS9jb21tb25fbWVzc2FnZXMubG5nrVjfb6M4EH5faf8HC6nSnbTX3dO97EObihCnRSWYA5O094JccFJrAef4kTb319/YQJrc7QrIVqqiYjTfjL/5Zjzm6uY1S9GOF6WQ+bXx++UXA/E8lonIN9dGSOe/fTVQWbE8YanM+bWRSwPdTD5+uEpZvqnZhsP/Hz8gdJXxsoTHcqKe3p6RSK4NbxqZloWDwJ46ODJ924wcc4qdaGpa9xEl0RTf2q4xuZWogr9njp74RuQ5BIHkWi+UqUj41ecWdZwTQilZRJ7pYseYTGVVyQxNWXEemmsu7VuT2sSNpiEAu4ExcdlObFgFFKKnGuDz8jzsAFNqu7eAaMYxGIgnkYpqjwJeVcDFuaiOPcPGJDifQUq8jj4qt2O5C2c2Adp8v2FNQ8IO60RIlLOi0MSNAPQc8xH7UWBhAFXQhEZB6HnEp3gGESq1iKxOm4SIEuWyQmW93cqi4gkSuRYUO2E4k6O4Ce5tNwL3en/tsu3Y9DFaEMU1rYscgfN3c+ISf2E6J+jr9TvAez4OsEuBTu+OUGJMvIKXPK94gbbPspJj8JTMIjci88gioUtbxaGLP0Mc6My74WKK/QtV0heUUNhP9yq4GOFoCX6+I6glODtPUCsTCFiY/n3DieVjWJhFK5veGROr4EzJ5kVUz0gE20I1Jb5jad3oq+2dfe66Tmd6Xts3urinLP7WZ22RBdTfY+SQWxIFoASws2S2ZfkeOXIj0S9/fP3y+vXLr/1ALvWJ01Rz5OIHSJP6HWcHqlmCVOC31y70fdBXKw470MWqduNgXayPskbPbMdV398J/qJLE/QnirblqxexhIW87hX3jCxMyB9Imvq2pbQBGpRFsf/UVHxdPcsC3JUoESV7SiGryqdKqHq/baTfpFWqLgG9I5EZE/llv+uV6xBzpvO7AGGZt6pQD5sCpBN4raadUuwncPGSp5IlaF1wACQBYtttKuK2f7WS81K274uirWQzCFbEB3axLmSGtqwsX2SRnLB8HE8fsO1aBBJp0SNw1WcPwLA/AWNDUfC46geDKE2dn1YXK9sFAiOq5agkkdVlBWnPtimvuI5WqK2wuDlj+VqCPlIOx67OHXjXYulNk2OGrnUXTemh+hxW5/HzQDsQ13fze5zNuuQnOeuNqUWDMeUBqgPKkYyxIPfGhNyPsXjEMF/AT5/N0aADddsVVVe0MVM1ku7bM0ipaSdkXcKKogRKS2ekHOclwHAiuNQ2nR+0hga0O8M3YschjCLhRS/NJKSO7eKI2tSB1LWPfVbQ4yw8g5kMjir7r2hu2o4+Gf6rV7bXUwZLdiyP1fgaMyWEPbxLRKLfqVrRUf9di38Qq9r+dtG2RneGHy4uR8Zz0k1/UEasqni2rfpcK5rb8M+JQvWFH4YwZOvn+T8Mge+SmaOx8afzczKejslRbxA/ydTwbL13JO2kieGUhvrGcLCmw61cAk7nqj9K9Dak2vlaDsdoa/+wMNxyhaeBTcF2xZ9KUfWOIrouBh9uuizOP9UgShL6MM6ekAQcybqIdbfsJ+kNoyXpsDDAshu3Ts6ZFufobgwbSkUG7CUDMMMF7vhvjocTHleyThNdxKn4po8I2G6d8f8PcusCbvtqNWVlJ+LmhLr5mShakhqn3ohR6lCHg9VxVIbnayQIpzrmAO5nczj+1us+C2rD3t9llmZNY8tkBku9kVJCHGp7kWWpOQ281k+VqNL+UeJgeGe6oEF1V4JbEgzS35Q+eCKgz2pm1a0phVvTUMB56DgB3Aqx20Q0r9O0jGFYz89AAPobFPwKAa0PUIOu7x2eurK1AtJYLn+thn0i6xC6cUibk7pKRT7Y1jPDoLX01GE62M4xH1uzAZeZg9WhCTemXe8fYb885sprJ9VxfL31Rw3id811qP2SOKqXaOOlTKFrnFoenkr9QfXq89H31X8BUEsDBBQAAgAIAOxcKlQVHmAbowAAAH8BAAAxAAAAdmlkZW9sZWN0dXJlL3BsYXliYWNrX2FuZF9uYXZpZ2F0aW9uX3NldHRpbmdzLnhtbHWQQQqDMBBF957CGwhdh0DXpUWoFxhxlECSCZlR8PZNRG1p02Xe+z/DjGIUMX5iXdW1glnoKRBFS5xRNe93tgwLXr1xIIZ8woK850omNyxRaCMyetmUHsFyyv/wY3hrYT0/4iNeMOVCZxzqS6mwmVzysJhpY90aUI8R04AvmHPoobd4w7UniMPjDOwb/9W5mzabHd5pQB0iuSCq+UBVutdx9BdQSwMEFAACAAgA7FwqVKeK7jYMBQAA5RkAACoAAAB2aWRlb2xlY3R1cmUvZmxhc2hfcHVibGlzaGluZ19zZXR0aW5ncy54bWztWV9v4jgQf++nsHLaxy3077UVULE0aKOlwJG03T5VJjHgq2NnbYeWfbpPcx/sPsmNEwhQCjXVtrenu0qoij2/n8fjmfFMUjl/jBkaE6mo4FVnb7fsIMJDEVE+rDpXQfPjiYOUxjzCTHBSdbhw0Hltp5KkfUbVyCdag6hCQMPVWaKrzkjr5KxUenh42KUqkWZWsFQDv9oNRVxKJFGEayJLCcMT+KcnCVHOlMGCAH6x4FNYbWcHoUrOdCmilBFEo6pzTSMiWiTUqSRNhtXIKeWSfRzeD6VIedQQTEgkh/2q88tB9jeTydkuaEy4MYuqwaAZ1mc4iqhRBDOffidoROhwBBqD0R5opEdV56BcNiwgXVplybjz3WPD0hBgBq6n9DHROMIa54/5epIMiITzIKqmZUqAdGlsQVKTR10M5EPRhOOYhgHMIGOsqnMR3PXcpttz2w337qrXylW1RgRe0HKtMH7Lu9hGvttzfbcduL27T15nS8RrVnEv615rS8yN+8n3gm1Xatcvt4V0P3faW2Hqgddpb2GHRueyW2/fbrWjz7ddt9fy2l/ugk6nFXjdOSrzygX/q5SWXbkCLi9SueiwepTGfY4pg/zxxGsV0ZCBGJZDEogmhegaYKaIg35PyPC3FDOqJ5CoIM7QPSFJXSUQ5T0TT1XHxIgzp8sJQTEIsiJWT/eLYN3bP13aeylffr6vZ9WsFAmsOxJavLP6e+WjQv/Tw83qr1G0Agk0wXzSEsN31/7oeJ4qT8qb1X9OzcrYJPY2ljLLoKvqv2i+/cP5+R8cH29WYc1qFaw1DkeQ2fUsMS+OzKSosT0ONR3DpUGe6DpIGfPTJBFSz3P74mChxBqaykDwpeAxz6gvWFScGon7JGrjmEwvRJZfiP495U0Q3nPQACKdwZF2EsKRjzncw1TDMYcFh0r7SlOd3b/NqXRdUszQFadQKBB06a8cezjCUi2FdnFE5uoLa124HHNz589r5XCqiI1g22QrxWCXVrSSjKlIlT3iGkqQ2Eqyk2pGuZVob5YYLXXOo9lG2I0ha9kI3pC+otrOxAIVOiCPD4QNqAkerUJJCLdS+5FqNCggKBZ2p3MjUhahiUgRo/cEaYFAUTgvpEcELZZcaCBFnI1CUTh1GDSm5IFE5zYL3cIScQpIk5wY0fkK31L6HfXJQEjgJXgMJSuM06l77b6euAh90PwH8SdYqbnSeGaDD3nJ5rUv3K8fjAFxNMZQZG5HDlmQxIl+E348QVzoGQ7MEZrckB16RKNszmZv1guO8DjzJOMdGSn4EIUDyDlhIoQUSnlKbAlDzJHgbIJwCCGvjF9mSQhGcg/MqdWrFczh4DTZ05COIYKEjIi02nN5b//g8Oj415PTs93SX3/8+XEjaFokQh43y+VVYmNjs2CNfNKYvIBb02q8gFrbcFjjXr/iSvNhjXymYLfGPm1ErIEr7Ygdck1T8gJ4Q2vyAnJDg7KCbQoZm1QVLeA9s9l6I/CuveD2LnC/BssEWTSs1jWVkim7nq/Csor4Jy7COlcBGMy1qlRcv3PVa7i+VaUy8x2rTGbH2e5Y1V5fLMsuUxt0F+oCKxXg4h3mVQRcvYzGUDdF75ZZ3yGS3yksfkRzkofW24TFq47r35NS/qum++l74jcynu9eep86rYv/g/cfNGL+VLwgXXojWryoW/4oYGZiymmMmW8K++JLQu3osFwpPT+1swNsy59majt/A1BLAwQUAAIACADsXCpUj3ZV/m8CAACHCAAAJAAAAHZpZGVvbGVjdHVyZS9mbGFzaF9za2luX3NldHRpbmdzLnhtbJ1W247aMBB971eg7QfQJRCElCIlXERVdkELP2DIECwcO7IntPx9becGJFnYJi945py5nLEdPHWifPyt0/H2ggm5AUTKI2Usha1Dw58vIVVkxyAMUkTBX8bfB77rDH2vayE1+FGcQZbY+XwyG/RbsZcEJKP8ZJBuEPR7bUguZExYGXbqTN3pqA1sKtgwGsKSKpwxiIGjJvVGrh+0ZkhIBEGkYY59WmGMXHZkbyqeTf3R6/QzoBbCRHz9Yd5WoEjSZE04sCz90PHbdajACyChnpdRzjdvG0MBgz1CuPofUQry14kavyNybcpdmHn8QogDrVskRcpDs4t6A9d9im+oW/iL73YPPG64gWqat7vRPF8hbnIBzGBcx3eeIhekWs+f73FlRFZvRJ5AqofVoq7uoRZ4TOMdJ5Q9sbORxqDPItxU3Hf6fvv5RSEY0uSG8SBJxthmxc+G5m3HJoHQB15rKG9TjJx5/1qY/Of1FeYhRQb2pNzdbGeqqL7PxihT8LrFKvOpo/izFJHIneXS5miOqAvmKAVrSkVSFAs91DxcuaySrVK0mtuL7Srrrb3CTya56UCYyrGlrYKtJSh9TIuL+CrwvafifIASqdyDqnHuPRVnnjKm9hKA10g1Vz6nZrGsirqu5oGFIKxjxZdwwHJyd+YyQVMcT9VHs0Ei8Wo22TrvjpzB5zQmSAXXDgRVNNfgyThMiCTX1zqLIdXsVQlr/ZUog6mC0OBpo2z1qR33mijWk9E4OdPIWrf6izs+6Kl43TtjhgRuvvW/4bITRIbvJSTvvdWdsXWPaQxvQm/xRIo4Qa97ZbLzqcagf5s/IP8AUEsDBBQAAgAIAOxcKlR8n4QKAgUAAF0ZAAApAAAAdmlkZW9sZWN0dXJlL2h0bWxfcHVibGlzaGluZ19zZXR0aW5ncy54bWztWd1u4jgUvu9TWFnN5RT6u20FVJQGTTT8LaTt9KoyiQFvHTtjO7TM1T7NPtg+yR4nEKAUarpbRittpaqKc77Px8fnfD5OS5fPEUNjIhUVvOwc7BcdRHggQsqHZefGr38+c5DSmIeYCU7KDhcOuqzsleKkz6ga9YjWYKoQ0HB1EeuyM9I6vigUnp6e9qmKpXkrWKKBX+0HIirEkijCNZGFmOEJ/NGTmChnymBBAL+R4FNYZW8PoVLG1BRhwgiiYdm5pSERDRLoRJIvOmJOITPs4+BxKEXCw5pgQiI57JedX47Sn5lNRnZNI8JNVFQFBs2wvsBhSI0fmPXoD4JGhA5H4DDE7ImGelR2jopFwwLWhVWWlDtbPDYsNQFR4HpKHxGNQ6xx9pjNJ8mASNgOoipaJgRIl8YWLDV51vlANhROOI5o4MMbZGJVdq79h65bd7tuq+Y+3HQbmavWCN/zG64Vptfwrrex73Tdntvy3e7DldfeEvGeWdxm1Wtsiblzr3qev+1MrWpzW0jnS7u1Fabqe+3WFnGotZudaut+qxV9ue+43YbX+vrgt9sN3+vMUWlWLuRfqbCcyiVIeZHIxYTVoyTqc0wZyMeLrFVEgwAxLIfEF3UK1TXATBEH/R6T4W8JZlRPQKegztAjIXFVxVDkXVNPZcfUiDOnywjBMSiyvFbPD/NiPTg8X1p7IZt+vq5X3Szl+tUZCS127P5B8ST3//x4s/trHC2BfsaYTxpiuHPvT07nUnlW3Oz+a26WxkbXW1jKVEFX3X8zfIfH8/0/Oj3d7MKa2UpYaxyMQNn1TJgXR2ZW1MQeB5qO4dAgL3wdJIz1kjgWUs+1fXEwd2INTWkg+FLxmGfUFyzMd41EfRK2cAQl3KlzBw2grhlsYDsmHPUwh0OXatjUIEeopK801elhW59aVyXFDN1wCl0BQc3eyiYHIyzVUiHnG2IOuqDSgaMwC272vNYOJ4rYGLaMNikGu2NFK8mYikTZI26h34isLNuJZpRbmXZnMmjpc1a7NsZuBBplY3hH+opquxALlPuAPD4QNqA65K8KJCHcyu1nqtEgh6BI2O3OnUhYiCYiQYw+EqQFAkdhv5AeEbTYYKGBFFE6yrCaJgwaU/JEwkubie5hiigBpJEiRnQ2w/eE/kB9MhASeAkeQ38K43SaXvvvJ84LHTz/l/hjrNTcaTyLwaesQfNa1+63TyaAOBxjaCm3IwfNI1GsP4QfTxAXeoaDcARGG9JND2mYvrNZm/WEIzxOM8lkR0oKOURhAzJOeBGAulKeEFvCAHMkOJsgHEDJK5OXqQjBSJaBGbV6t4MZHJImfRrSMVSQkCGRVmsuHhweHZ+c/np2frFf+OuPPz9vBE1bQtBxM13WE9Y2Xg2skS+uIW/g1lws3kCtvV5Y494/48pVwxr5SntujX157bAGrlw+7JBrriBvgDdcRN5AbriOrGDrQkZGqsIFvGcWW6353q3n3z/47jd/mSCthtW+plQwTdbrPVfa/75oufo/r+dq3/gQH9eqMXF77Ztuze1ZNSazVLESLjvOVtuq1fpq2WWZVqCz0AZYuQDn7DBrGuCkZTSCNincmZDuoHB3VAWv3jzoxjLICudjquBdu/MzBeP/UFlnlXpNXVGPRNSAdiSzHxS1ntv0rtqN6w8NH7WL338w6f5p+LKn/Hvm0gfM/Lva8jf8PRhf/pdIZe9vUEsDBBQAAgAIAOxcKlSTaEB+hwEAANkEAAAkAAAAdmlkZW9sZWN0dXJlL2h0bWxfc2tpbl9zZXR0aW5ncy5qc29ulZTNjoIwEMfvPoVhrx52LWLYW1kgbrIfJvoCRUZtLLQpxWiM774UUSmW7G57oTO/aec/dHoaDKvhrJzh6/BUf9frtV4rWcLobttabNxiExabtNgO2rYmrIDadh41qYhOLnt2DTY41sFSWpCEQRqUSvFcO52nCfbQFDttEXwPso3E8Vs0cQ3kKEAymu8awAsCd9wGci4zwtqbhCj0Qr/N6GMWjKbwQQsVMcggVxd27Hs4MPYTZAPB5uJF9TC8jBwTsmqyiULsv4RdfyWpiX951tPwc1GKOcmB3c6YImwqujMzICnNGzDGerbBAhisFKTf/5B3jfkzX2EJkXOd00zX8V1BFlQV2Ehe5mnzZ8cTz+sN0xFLOKiv+k/1irFEaGHXi6HHb/yiEddU1kMY9cZcWZuex1tW6HIVn0TuQBZ9KakqhT55altmSU4o679bimZQ3XToZuMiF5tNoThnioouaNnyAi5viUVTPU1EBLxqnqoI8mFDH8Vu7BidrjqdziyPyd58IwbnH1BLAwQUAAIACADsXCpUvH0190oAAABJAAAAHwAAAHZpZGVvbGVjdHVyZS9sb2NhbF9zZXR0aW5ncy54bWyzsa/IzVEoSy0qzszPs1Uy1DNQUkjNS85PycxLt1UKDXHTtVBSKC5JzEtJzMnPS7VVystXUrC347LJyU9OzAlOLSkBKizWt+MCAFBLAQIAABQAAgAIAOlcKlQyG7oi+QMAAOAOAAAYAAAAAAAAAAEAAAAAAAAAAABub25lL2NvbW1vbl9tZXNzYWdlcy5sbmdQSwECAAAUAAIACADpXCpUFR5gG6MAAAB/AQAAKQAAAAAAAAABAAAAAAAvBAAAbm9uZS9wbGF5YmFja19hbmRfbmF2aWdhdGlvbl9zZXR0aW5ncy54bWxQSwECAAAUAAIACADpXCpUH1SKajADAADHDgAAIgAAAAAAAAABAAAAAAAZBQAAbm9uZS9mbGFzaF9wdWJsaXNoaW5nX3NldHRpbmdzLnhtbFBLAQIAABQAAgAIAOlcKlRxV5SdFQEAANECAAAcAAAAAAAAAAEAAAAAAIkIAABub25lL2ZsYXNoX3NraW5fc2V0dGluZ3MueG1sUEsBAgAAFAACAAgA6VwqVNebcJYrAwAAbw4AACEAAAAAAAAAAQAAAAAA2AkAAG5vbmUvaHRtbF9wdWJsaXNoaW5nX3NldHRpbmdzLnhtbFBLAQIAABQAAgAIAOlcKlSOc/b6agAAAOUAAAAcAAAAAAAAAAEAAAAAAEINAABub25lL2h0bWxfc2tpbl9zZXR0aW5ncy5qc29uUEsBAgAAFAACAAgA6VwqVLx9NfdKAAAASQAAABcAAAAAAAAAAQAAAAAA5g0AAG5vbmUvbG9jYWxfc2V0dGluZ3MueG1sUEsBAgAAFAACAAgAtxOVVO4DzUxJAwAA4wkAABQAAAAAAAAAAQAAAAAAZQ4AAHVuaXZlcnNhbC9wbGF5ZXIueG1sUEsBAgAAFAACAAgAcbqaVAairqlyBgAAJhkAAB0AAAAAAAAAAQAAAAAA4BEAAHVuaXZlcnNhbC9jb21tb25fbWVzc2FnZXMubG5nUEsBAgAAFAACAAgAcbqaVBUeYBujAAAAfwEAAC4AAAAAAAAAAQAAAAAAjRgAAHVuaXZlcnNhbC9wbGF5YmFja19hbmRfbmF2aWdhdGlvbl9zZXR0aW5ncy54bWxQSwECAAAUAAIACABxuppUWYGOgVEEAADcFQAAJwAAAAAAAAABAAAAAAB8GQAAdW5pdmVyc2FsL2ZsYXNoX3B1Ymxpc2hpbmdfc2V0dGluZ3MueG1sUEsBAgAAFAACAAgAcbqaVKHTgU6GAwAA4AwAACEAAAAAAAAAAQAAAAAAEh4AAHVuaXZlcnNhbC9mbGFzaF9za2luX3NldHRpbmdzLnhtbFBLAQIAABQAAgAIAHG6mlSRShrPTAQAAGYVAAAmAAAAAAAAAAEAAAAAANchAAB1bml2ZXJzYWwvaHRtbF9wdWJsaXNoaW5nX3NldHRpbmdzLnhtbFBLAQIAABQAAgAIAHG6mlTrTeKpwwEAAIsGAAAhAAAAAAAAAAEAAAAAAGcmAAB1bml2ZXJzYWwvaHRtbF9za2luX3NldHRpbmdzLmpzb25QSwECAAAUAAIACABxuppUlBOzImkAAABuAAAAHAAAAAAAAAABAAAAAABpKAAAdW5pdmVyc2FsL2xvY2FsX3NldHRpbmdzLnhtbFBLAQIAABQAAgAIAHK6mlQ01LntjxMAANo5AAAXAAAAAAAAAAAAAAAAAAwpAAB1bml2ZXJzYWwvdW5pdmVyc2FsLnBuZ1BLAQIAABQAAgAIAHK6mlQ6nedwSwAAAGsAAAAbAAAAAAAAAAEAAAAAANA8AAB1bml2ZXJzYWwvdW5pdmVyc2FsLnBuZy54bWxQSwECAAAUAAIACADsXCpU9rEOQqMFAAClFQAAIAAAAAAAAAABAAAAAABUPQAAdmlkZW9sZWN0dXJlL2NvbW1vbl9tZXNzYWdlcy5sbmdQSwECAAAUAAIACADsXCpUFR5gG6MAAAB/AQAAMQAAAAAAAAABAAAAAAA1QwAAdmlkZW9sZWN0dXJlL3BsYXliYWNrX2FuZF9uYXZpZ2F0aW9uX3NldHRpbmdzLnhtbFBLAQIAABQAAgAIAOxcKlSniu42DAUAAOUZAAAqAAAAAAAAAAEAAAAAACdEAAB2aWRlb2xlY3R1cmUvZmxhc2hfcHVibGlzaGluZ19zZXR0aW5ncy54bWxQSwECAAAUAAIACADsXCpUj3ZV/m8CAACHCAAAJAAAAAAAAAABAAAAAAB7SQAAdmlkZW9sZWN0dXJlL2ZsYXNoX3NraW5fc2V0dGluZ3MueG1sUEsBAgAAFAACAAgA7FwqVHyfhAoCBQAAXRkAACkAAAAAAAAAAQAAAAAALEwAAHZpZGVvbGVjdHVyZS9odG1sX3B1Ymxpc2hpbmdfc2V0dGluZ3MueG1sUEsBAgAAFAACAAgA7FwqVJNoQH6HAQAA2QQAACQAAAAAAAAAAQAAAAAAdVEAAHZpZGVvbGVjdHVyZS9odG1sX3NraW5fc2V0dGluZ3MuanNvblBLAQIAABQAAgAIAOxcKlS8fTX3SgAAAEkAAAAfAAAAAAAAAAEAAAAAAD5TAAB2aWRlb2xlY3R1cmUvbG9jYWxfc2V0dGluZ3MueG1sUEsFBgAAAAAYABgAagcAAMVTAAAAAA=="/>
  <p:tag name="ISPRING_ULTRA_SCORM_COURCE_TITLE" val="1.1.1 Introduction to DHIS2 Customization"/>
  <p:tag name="ISPRING_PRESENTATION_TITLE" val="1.1.1 Introduction to DHIS2 Customization"/>
  <p:tag name="FLASHSPRING_ZOOM_TAG" val="69"/>
  <p:tag name="ISPRING_PRESENTATION_INFO_2" val="&lt;?xml version=&quot;1.0&quot; encoding=&quot;UTF-8&quot; standalone=&quot;no&quot; ?&gt;&#10;&lt;presentation2&gt;&#10;&#10;  &lt;slides&gt;&#10;    &lt;slide id=&quot;{F91F0428-3B41-43DE-8828-10D462B15FBE}&quot; pptId=&quot;299&quot;/&gt;&#10;    &lt;slide id=&quot;{002985B6-7E6A-44F7-820E-34E01385EF39}&quot; pptId=&quot;275&quot;/&gt;&#10;    &lt;slide id=&quot;{DAA61AC0-7749-480E-B791-916B1AAFFA57}&quot; pptId=&quot;376&quot;/&gt;&#10;    &lt;slide id=&quot;{2B32A2AB-C2D3-4697-AA33-396C310299CF}&quot; pptId=&quot;389&quot;/&gt;&#10;    &lt;slide id=&quot;{23A48366-9ABB-43E0-990F-D55E5FC87ACC}&quot; pptId=&quot;367&quot;/&gt;&#10;    &lt;slide id=&quot;{21433358-7432-44E5-9DF8-A55BD06E6101}&quot; pptId=&quot;380&quot;/&gt;&#10;    &lt;slide id=&quot;{C171B5D6-B1D7-4661-9225-9747E0688254}&quot; pptId=&quot;368&quot;/&gt;&#10;    &lt;slide id=&quot;{6E061F7C-C3E3-41F8-9EF4-07C8C943CD12}&quot; pptId=&quot;381&quot;/&gt;&#10;    &lt;slide id=&quot;{4C486068-4334-4A7A-AA44-E625E8D9E466}&quot; pptId=&quot;382&quot;/&gt;&#10;    &lt;slide id=&quot;{74972C7D-184C-4378-8B45-4877F6555AB7}&quot; pptId=&quot;383&quot;/&gt;&#10;    &lt;slide id=&quot;{CB05647F-59A0-4AF2-A1B2-B78B03286F80}&quot; pptId=&quot;369&quot;/&gt;&#10;    &lt;slide id=&quot;{C07D7314-B117-483A-BBBD-964F99C57CF0}&quot; pptId=&quot;370&quot;/&gt;&#10;    &lt;slide id=&quot;{11B4F2FD-1C04-4C55-9C17-A37ECF59DA05}&quot; pptId=&quot;384&quot;/&gt;&#10;    &lt;slide id=&quot;{A759F38B-9681-47DB-B23A-A0A52ADE113F}&quot; pptId=&quot;385&quot;/&gt;&#10;    &lt;slide id=&quot;{77AF8175-7682-4476-945F-6CDE1E7383F9}&quot; pptId=&quot;386&quot;/&gt;&#10;    &lt;slide id=&quot;{929D7908-1524-42AB-8513-94F0199CC8EF}&quot; pptId=&quot;390&quot;/&gt;&#10;    &lt;slide id=&quot;{0681978C-7634-4B59-AE0A-C48356074593}&quot; pptId=&quot;387&quot;/&gt;&#10;    &lt;slide id=&quot;{44D6E864-131F-48F0-85E8-739D9DA7A2C2}&quot; pptId=&quot;388&quot;/&gt;&#10;    &lt;slide id=&quot;{BDAAEB3D-E36F-4759-B528-312FC76DA130}&quot; pptId=&quot;375&quot;/&gt;&#10;    &lt;slide id=&quot;{C8DAC7B9-974B-490D-B553-1FB5ACB32696}&quot; pptId=&quot;366&quot;/&gt;&#10;    &lt;slide id=&quot;{3325C646-FA84-4946-8A5C-2204BFC55318}&quot; pptId=&quot;272&quot;/&gt;&#10;  &lt;/slides&gt;&#10;&#10;  &lt;narration&gt;&#10;    &lt;audioTracks&gt;&#10;      &lt;audioTrack muted=&quot;false&quot; name=&quot;intro&quot; resource=&quot;891d7e9b&quot; slideId=&quot;{F91F0428-3B41-43DE-8828-10D462B15FBE}&quot; startTime=&quot;0&quot; stepIndex=&quot;0&quot; volume=&quot;1&quot;&gt;&#10;        &lt;audio channels=&quot;2&quot; format=&quot;fltp&quot; sampleRate=&quot;44100&quot;/&gt;&#10;      &lt;/audioTrack&gt;&#10;      &lt;audioTrack muted=&quot;false&quot; name=&quot;outro&quot; resource=&quot;0c4ee46c&quot; slideId=&quot;{3325C646-FA84-4946-8A5C-2204BFC55318}&quot; startTime=&quot;0&quot; stepIndex=&quot;0&quot; volume=&quot;1&quot;&gt;&#10;        &lt;audio channels=&quot;2&quot; format=&quot;fltp&quot; sampleRate=&quot;44100&quot;/&gt;&#10;      &lt;/audioTrack&gt;&#10;      &lt;audioTrack muted=&quot;false&quot; name=&quot;Text-to-speech clip — Audio  1&quot; resource=&quot;7374affc&quot; slideId=&quot;{002985B6-7E6A-44F7-820E-34E01385EF39}&quot; startTime=&quot;0&quot; stepIndex=&quot;0&quot; volume=&quot;1&quot;&gt;&#10;        &lt;audio channels=&quot;1&quot; format=&quot;fltp&quot; sampleRate=&quot;24000&quot;/&gt;&#10;      &lt;/audioTrack&gt;&#10;      &lt;audioTrack muted=&quot;false&quot; name=&quot;Text-to-speech clip — Audio  2&quot; resource=&quot;4c50bcce&quot; slideId=&quot;{DAA61AC0-7749-480E-B791-916B1AAFFA57}&quot; startTime=&quot;0&quot; stepIndex=&quot;0&quot; volume=&quot;1&quot;&gt;&#10;        &lt;audio channels=&quot;1&quot; format=&quot;fltp&quot; sampleRate=&quot;24000&quot;/&gt;&#10;      &lt;/audioTrack&gt;&#10;      &lt;audioTrack muted=&quot;false&quot; name=&quot;Text-to-speech clip — Audio  3&quot; resource=&quot;47cd2361&quot; slideId=&quot;{2B32A2AB-C2D3-4697-AA33-396C310299CF}&quot; startTime=&quot;0&quot; stepIndex=&quot;0&quot; volume=&quot;1&quot;&gt;&#10;        &lt;audio channels=&quot;1&quot; format=&quot;fltp&quot; sampleRate=&quot;24000&quot;/&gt;&#10;      &lt;/audioTrack&gt;&#10;      &lt;audioTrack muted=&quot;false&quot; name=&quot;Text-to-speech clip — Audio  4&quot; resource=&quot;48e03dc8&quot; slideId=&quot;{23A48366-9ABB-43E0-990F-D55E5FC87ACC}&quot; startTime=&quot;0&quot; stepIndex=&quot;0&quot; volume=&quot;1&quot;&gt;&#10;        &lt;audio channels=&quot;1&quot; format=&quot;fltp&quot; sampleRate=&quot;24000&quot;/&gt;&#10;      &lt;/audioTrack&gt;&#10;      &lt;audioTrack muted=&quot;false&quot; name=&quot;Text-to-speech clip — Audio  5&quot; resource=&quot;77eb5e58&quot; slideId=&quot;{21433358-7432-44E5-9DF8-A55BD06E6101}&quot; startTime=&quot;0&quot; stepIndex=&quot;0&quot; volume=&quot;1&quot;&gt;&#10;        &lt;audio channels=&quot;1&quot; format=&quot;fltp&quot; sampleRate=&quot;24000&quot;/&gt;&#10;      &lt;/audioTrack&gt;&#10;      &lt;audioTrack muted=&quot;false&quot; name=&quot;Text-to-speech clip — Audio  6&quot; resource=&quot;a54f7704&quot; slideId=&quot;{C171B5D6-B1D7-4661-9225-9747E0688254}&quot; startTime=&quot;0&quot; stepIndex=&quot;0&quot; volume=&quot;1&quot;&gt;&#10;        &lt;audio channels=&quot;1&quot; format=&quot;fltp&quot; sampleRate=&quot;24000&quot;/&gt;&#10;      &lt;/audioTrack&gt;&#10;      &lt;audioTrack muted=&quot;false&quot; name=&quot;Text-to-speech clip — Audio  7&quot; resource=&quot;82449c51&quot; slideId=&quot;{6E061F7C-C3E3-41F8-9EF4-07C8C943CD12}&quot; startTime=&quot;0&quot; stepIndex=&quot;0&quot; volume=&quot;1&quot;&gt;&#10;        &lt;audio channels=&quot;1&quot; format=&quot;fltp&quot; sampleRate=&quot;24000&quot;/&gt;&#10;      &lt;/audioTrack&gt;&#10;      &lt;audioTrack muted=&quot;false&quot; name=&quot;Text-to-speech clip — Audio  8&quot; resource=&quot;b82f4e23&quot; slideId=&quot;{4C486068-4334-4A7A-AA44-E625E8D9E466}&quot; startTime=&quot;0&quot; stepIndex=&quot;0&quot; volume=&quot;1&quot;&gt;&#10;        &lt;audio channels=&quot;1&quot; format=&quot;fltp&quot; sampleRate=&quot;24000&quot;/&gt;&#10;      &lt;/audioTrack&gt;&#10;      &lt;audioTrack muted=&quot;false&quot; name=&quot;Text-to-speech clip — Audio  9&quot; resource=&quot;cf2ec6f3&quot; slideId=&quot;{74972C7D-184C-4378-8B45-4877F6555AB7}&quot; startTime=&quot;0&quot; stepIndex=&quot;0&quot; volume=&quot;1&quot;&gt;&#10;        &lt;audio channels=&quot;1&quot; format=&quot;fltp&quot; sampleRate=&quot;24000&quot;/&gt;&#10;      &lt;/audioTrack&gt;&#10;      &lt;audioTrack muted=&quot;false&quot; name=&quot;Text-to-speech clip — Audio  10&quot; resource=&quot;0da230db&quot; slideId=&quot;{CB05647F-59A0-4AF2-A1B2-B78B03286F80}&quot; startTime=&quot;0&quot; stepIndex=&quot;0&quot; volume=&quot;1&quot;&gt;&#10;        &lt;audio channels=&quot;1&quot; format=&quot;fltp&quot; sampleRate=&quot;24000&quot;/&gt;&#10;      &lt;/audioTrack&gt;&#10;      &lt;audioTrack muted=&quot;false&quot; name=&quot;Text-to-speech clip — Audio  11&quot; resource=&quot;7014e99f&quot; slideId=&quot;{C07D7314-B117-483A-BBBD-964F99C57CF0}&quot; startTime=&quot;0&quot; stepIndex=&quot;0&quot; volume=&quot;1&quot;&gt;&#10;        &lt;audio channels=&quot;1&quot; format=&quot;fltp&quot; sampleRate=&quot;24000&quot;/&gt;&#10;      &lt;/audioTrack&gt;&#10;      &lt;audioTrack muted=&quot;false&quot; name=&quot;Text-to-speech clip — Audio  12&quot; resource=&quot;0e4c2f93&quot; slideId=&quot;{11B4F2FD-1C04-4C55-9C17-A37ECF59DA05}&quot; startTime=&quot;0&quot; stepIndex=&quot;0&quot; volume=&quot;1&quot;&gt;&#10;        &lt;audio channels=&quot;1&quot; format=&quot;fltp&quot; sampleRate=&quot;24000&quot;/&gt;&#10;      &lt;/audioTrack&gt;&#10;      &lt;audioTrack muted=&quot;false&quot; name=&quot;Text-to-speech clip — Audio  13&quot; resource=&quot;efa40295&quot; slideId=&quot;{A759F38B-9681-47DB-B23A-A0A52ADE113F}&quot; startTime=&quot;0&quot; stepIndex=&quot;0&quot; volume=&quot;1&quot;&gt;&#10;        &lt;audio channels=&quot;1&quot; format=&quot;fltp&quot; sampleRate=&quot;24000&quot;/&gt;&#10;      &lt;/audioTrack&gt;&#10;      &lt;audioTrack muted=&quot;false&quot; name=&quot;Text-to-speech clip — Audio  14&quot; resource=&quot;8b7da925&quot; slideId=&quot;{77AF8175-7682-4476-945F-6CDE1E7383F9}&quot; startTime=&quot;0&quot; stepIndex=&quot;0&quot; volume=&quot;1&quot;&gt;&#10;        &lt;audio channels=&quot;1&quot; format=&quot;fltp&quot; sampleRate=&quot;24000&quot;/&gt;&#10;      &lt;/audioTrack&gt;&#10;      &lt;audioTrack muted=&quot;false&quot; name=&quot;Text-to-speech clip — Audio  15&quot; resource=&quot;dd4719ee&quot; slideId=&quot;{929D7908-1524-42AB-8513-94F0199CC8EF}&quot; startTime=&quot;0&quot; stepIndex=&quot;0&quot; volume=&quot;1&quot;&gt;&#10;        &lt;audio channels=&quot;1&quot; format=&quot;fltp&quot; sampleRate=&quot;24000&quot;/&gt;&#10;      &lt;/audioTrack&gt;&#10;      &lt;audioTrack muted=&quot;false&quot; name=&quot;Text-to-speech clip — Audio  16&quot; resource=&quot;df3386dd&quot; slideId=&quot;{0681978C-7634-4B59-AE0A-C48356074593}&quot; startTime=&quot;0&quot; stepIndex=&quot;0&quot; volume=&quot;1&quot;&gt;&#10;        &lt;audio channels=&quot;1&quot; format=&quot;fltp&quot; sampleRate=&quot;24000&quot;/&gt;&#10;      &lt;/audioTrack&gt;&#10;      &lt;audioTrack muted=&quot;false&quot; name=&quot;Text-to-speech clip — Audio  17&quot; resource=&quot;a54f70df&quot; slideId=&quot;{44D6E864-131F-48F0-85E8-739D9DA7A2C2}&quot; startTime=&quot;0&quot; stepIndex=&quot;0&quot; volume=&quot;1&quot;&gt;&#10;        &lt;audio channels=&quot;1&quot; format=&quot;fltp&quot; sampleRate=&quot;24000&quot;/&gt;&#10;      &lt;/audioTrack&gt;&#10;      &lt;audioTrack muted=&quot;false&quot; name=&quot;Text-to-speech clip — Audio  18&quot; resource=&quot;e9100f3b&quot; slideId=&quot;{BDAAEB3D-E36F-4759-B528-312FC76DA130}&quot; startTime=&quot;0&quot; stepIndex=&quot;0&quot; volume=&quot;1&quot;&gt;&#10;        &lt;audio channels=&quot;1&quot; format=&quot;fltp&quot; sampleRate=&quot;24000&quot;/&gt;&#10;      &lt;/audioTrack&gt;&#10;      &lt;audioTrack muted=&quot;false&quot; name=&quot;Text-to-speech clip — Audio  19&quot; resource=&quot;f3bc12e3&quot; slideId=&quot;{C8DAC7B9-974B-490D-B553-1FB5ACB32696}&quot; startTime=&quot;0&quot; stepIndex=&quot;0&quot; volume=&quot;1&quot;&gt;&#10;        &lt;audio channels=&quot;1&quot; format=&quot;fltp&quot; sampleRate=&quot;24000&quot;/&gt;&#10;      &lt;/audioTrack&gt;&#10;    &lt;/audioTracks&gt;&#10;    &lt;videoTracks/&gt;&#10;  &lt;/narration&gt;&#10;&#10;&lt;/presentation2&gt;&#10;"/>
  <p:tag name="ISPRING_PUBLISH_SETTINGS" val="{&quot;commonSettings&quot;:{&quot;webSettings&quot;:{&quot;useMobileViewer&quot;:&quot;T_FALSE&quot;,&quot;format&quot;:&quot;OF_VIDEO&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90,&quot;videoQuality&quot;:90},&quot;secondsOnEachSlide&quot;:5,&quot;hostingSettings&quot;:{&quot;description&quot;:&quot;In this video, you will learn how creating outputs helps visualize and analyze the data available within DHIS2. \r\nKey concepts:\r\n- Data visualization\r\n- Data analysis\r\n- Pivot tables\r\n- Charts\r\n- Maps\r\n- Reports &quot;,&quot;category&quot;:&quot;27&quot;,&quot;permission&quot;:2},&quot;videoScale&quot;:150},&quot;ispringOnlineSettings&quot;:{&quot;onlineDestinationFolderId&quot;:&quot;1&quot;},&quot;cloudSettings&quot;:{&quot;onlineDestinationFolderId&quot;:&quot;0&quot;},&quot;publishDestination&quot;:&quot;ISPRING_STUDIO&quot;,&quot;wordSettings&quot;:{&quot;printCopies&quot;:1},&quot;studioSettings&quot;:{&quot;onlineDestinationPath&quot;:&quot;Learning Content/04. DHIS2 Customization/English&quot;,&quot;onlineDestinationFolderId&quot;:&quot;73705d9d-35b5-11ed-aeaa-d6fe0a3c40a5&quot;,&quot;onlineDestinationUrl&quot;:&quot;dhis2-academy.ispring.com&quot;,&quot;uploadSources&quot;:true}}"/>
  <p:tag name="ISPRING_SCORM_ENDPOINT" val="&lt;endpoint&gt;&lt;enable&gt;0&lt;/enable&gt;&lt;lrs&gt;http://&lt;/lrs&gt;&lt;auth&gt;0&lt;/auth&gt;&lt;login&gt;&lt;/login&gt;&lt;password&gt;&lt;/password&gt;&lt;key&gt;&lt;/key&gt;&lt;name&gt;&lt;/name&gt;&lt;email&gt;&lt;/email&gt;&lt;/endpoint&gt;&#10;"/>
  <p:tag name="ISPRING_OUTPUT_FOLDER" val="[[&quot;W\uFFFD\uFFFD\uFFFD{0EE2C415-B14D-4F68-A37A-B962E8EEF89A}&quot;,&quot;D:\\DHIS2_Projects\\DHIS2Fundamentals2.0\\DHIS2Customization\\iSpring_V1.0\\1.1.1&quot;],[&quot;\uFFFD\u007F\uFFFD\uFFFD{6BE92DC9-446C-4AE2-8C04-F8B8C6EF443B}&quot;,&quot;C:\\Users\\alita\\OneDrive\\OneDrive_Documentos\\0. Clientes LOCAL\\DHIS2\\Fundamentals\\2.0\\4. DHIS2 Customization\\Production&quot;]]"/>
  <p:tag name="ISPRING_SCORM_RATE_QUIZZES" val="0"/>
</p:tagLst>
</file>

<file path=ppt/tags/tag10.xml><?xml version="1.0" encoding="utf-8"?>
<p:tagLst xmlns:a="http://schemas.openxmlformats.org/drawingml/2006/main" xmlns:r="http://schemas.openxmlformats.org/officeDocument/2006/relationships" xmlns:p="http://schemas.openxmlformats.org/presentationml/2006/main">
  <p:tag name="GENSWF_ADVANCE_TIME" val="10.538"/>
  <p:tag name="TIMING" val="|0.866|1.633|1.641|1.221|1.262|1.157"/>
  <p:tag name="ISPRING_CUSTOM_TIMING_USED" val="1"/>
  <p:tag name="GENSWF_SLIDE_UID" val="{ED794F15-EA87-45D4-BBC4-908A47D7ED5A}:382"/>
  <p:tag name="ISPRING_SLIDE_INDENT_LEVEL" val="0"/>
  <p:tag name="ISPRING_SLIDE_ID_2" val="{4C486068-4334-4A7A-AA44-E625E8D9E466}"/>
</p:tagLst>
</file>

<file path=ppt/tags/tag11.xml><?xml version="1.0" encoding="utf-8"?>
<p:tagLst xmlns:a="http://schemas.openxmlformats.org/drawingml/2006/main" xmlns:r="http://schemas.openxmlformats.org/officeDocument/2006/relationships" xmlns:p="http://schemas.openxmlformats.org/presentationml/2006/main">
  <p:tag name="GENSWF_ADVANCE_TIME" val="8.988"/>
  <p:tag name="TIMING" val="|4.351"/>
  <p:tag name="ISPRING_CUSTOM_TIMING_USED" val="1"/>
  <p:tag name="GENSWF_SLIDE_UID" val="{330F46D7-3553-41DA-A471-802F8356BB6E}:383"/>
  <p:tag name="ISPRING_SLIDE_INDENT_LEVEL" val="0"/>
  <p:tag name="ISPRING_SLIDE_ID_2" val="{74972C7D-184C-4378-8B45-4877F6555AB7}"/>
</p:tagLst>
</file>

<file path=ppt/tags/tag12.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4FC43185-923C-4714-8FCD-A5DF231F338E}:369"/>
  <p:tag name="ISPRING_SLIDE_INDENT_LEVEL" val="0"/>
  <p:tag name="GENSWF_ADVANCE_TIME" val="7.864"/>
  <p:tag name="ISPRING_SLIDE_ID_2" val="{CB05647F-59A0-4AF2-A1B2-B78B03286F80}"/>
</p:tagLst>
</file>

<file path=ppt/tags/tag13.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D53FBDD5-A3E3-4ED5-8D0C-1FACB074B75B}:370"/>
  <p:tag name="ISPRING_SLIDE_INDENT_LEVEL" val="0"/>
  <p:tag name="GENSWF_ADVANCE_TIME" val="20.579"/>
  <p:tag name="TIMING" val="|3.908|4.221|2.731|3.326|2.486"/>
  <p:tag name="ISPRING_SLIDE_ID_2" val="{C07D7314-B117-483A-BBBD-964F99C57CF0}"/>
</p:tagLst>
</file>

<file path=ppt/tags/tag14.xml><?xml version="1.0" encoding="utf-8"?>
<p:tagLst xmlns:a="http://schemas.openxmlformats.org/drawingml/2006/main" xmlns:r="http://schemas.openxmlformats.org/officeDocument/2006/relationships" xmlns:p="http://schemas.openxmlformats.org/presentationml/2006/main">
  <p:tag name="GENSWF_ADVANCE_TIME" val="18.297"/>
  <p:tag name="TIMING" val="|1.77|4.34|7.137|1.205|1|1.078"/>
  <p:tag name="ISPRING_CUSTOM_TIMING_USED" val="1"/>
  <p:tag name="GENSWF_SLIDE_UID" val="{AFE46FDB-2A0A-4DB7-8861-AC9CF1C66875}:384"/>
  <p:tag name="ISPRING_SLIDE_INDENT_LEVEL" val="0"/>
  <p:tag name="ISPRING_SLIDE_ID_2" val="{11B4F2FD-1C04-4C55-9C17-A37ECF59DA05}"/>
</p:tagLst>
</file>

<file path=ppt/tags/tag15.xml><?xml version="1.0" encoding="utf-8"?>
<p:tagLst xmlns:a="http://schemas.openxmlformats.org/drawingml/2006/main" xmlns:r="http://schemas.openxmlformats.org/officeDocument/2006/relationships" xmlns:p="http://schemas.openxmlformats.org/presentationml/2006/main">
  <p:tag name="GENSWF_ADVANCE_TIME" val="17.982"/>
  <p:tag name="TIMING" val="|11.64"/>
  <p:tag name="ISPRING_CUSTOM_TIMING_USED" val="1"/>
  <p:tag name="GENSWF_SLIDE_UID" val="{F34FC182-4439-4F01-A5FD-8E8DB4096294}:385"/>
  <p:tag name="ISPRING_SLIDE_INDENT_LEVEL" val="0"/>
  <p:tag name="ISPRING_SLIDE_ID_2" val="{A759F38B-9681-47DB-B23A-A0A52ADE113F}"/>
</p:tagLst>
</file>

<file path=ppt/tags/tag16.xml><?xml version="1.0" encoding="utf-8"?>
<p:tagLst xmlns:a="http://schemas.openxmlformats.org/drawingml/2006/main" xmlns:r="http://schemas.openxmlformats.org/officeDocument/2006/relationships" xmlns:p="http://schemas.openxmlformats.org/presentationml/2006/main">
  <p:tag name="GENSWF_ADVANCE_TIME" val="6.802"/>
  <p:tag name="TIMING" val="|1.959"/>
  <p:tag name="ISPRING_CUSTOM_TIMING_USED" val="1"/>
  <p:tag name="GENSWF_SLIDE_UID" val="{013A155C-219F-4956-B2FE-8C758D1B0A03}:386"/>
  <p:tag name="ISPRING_SLIDE_INDENT_LEVEL" val="0"/>
  <p:tag name="ISPRING_SLIDE_ID_2" val="{77AF8175-7682-4476-945F-6CDE1E7383F9}"/>
</p:tagLst>
</file>

<file path=ppt/tags/tag17.xml><?xml version="1.0" encoding="utf-8"?>
<p:tagLst xmlns:a="http://schemas.openxmlformats.org/drawingml/2006/main" xmlns:r="http://schemas.openxmlformats.org/officeDocument/2006/relationships" xmlns:p="http://schemas.openxmlformats.org/presentationml/2006/main">
  <p:tag name="GENSWF_ADVANCE_TIME" val="22.149"/>
  <p:tag name="TIMING" val="|1.014|2.608|4.818|1.889|1.943|2.305|1.008"/>
  <p:tag name="ISPRING_CUSTOM_TIMING_USED" val="1"/>
  <p:tag name="GENSWF_SLIDE_UID" val="{400C3C17-2876-412E-A33F-29D9F145FB2D}:390"/>
  <p:tag name="ISPRING_SLIDE_INDENT_LEVEL" val="0"/>
  <p:tag name="ISPRING_SLIDE_ID_2" val="{929D7908-1524-42AB-8513-94F0199CC8EF}"/>
</p:tagLst>
</file>

<file path=ppt/tags/tag18.xml><?xml version="1.0" encoding="utf-8"?>
<p:tagLst xmlns:a="http://schemas.openxmlformats.org/drawingml/2006/main" xmlns:r="http://schemas.openxmlformats.org/officeDocument/2006/relationships" xmlns:p="http://schemas.openxmlformats.org/presentationml/2006/main">
  <p:tag name="GENSWF_ADVANCE_TIME" val="13.227"/>
  <p:tag name="TIMING" val="|1.007|1.763|1.947"/>
  <p:tag name="ISPRING_CUSTOM_TIMING_USED" val="1"/>
  <p:tag name="GENSWF_SLIDE_UID" val="{50FC7D01-9C08-4ED0-8A89-D38B380DE6E4}:387"/>
  <p:tag name="ISPRING_SLIDE_INDENT_LEVEL" val="0"/>
  <p:tag name="ISPRING_SLIDE_ID_2" val="{0681978C-7634-4B59-AE0A-C48356074593}"/>
</p:tagLst>
</file>

<file path=ppt/tags/tag19.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64C15483-F267-4539-BEE4-11C08B400885}:388"/>
  <p:tag name="ISPRING_SLIDE_INDENT_LEVEL" val="0"/>
  <p:tag name="GENSWF_ADVANCE_TIME" val="11.040"/>
  <p:tag name="TIMING" val="|0.974|4.783|2.94"/>
  <p:tag name="ISPRING_SLIDE_ID_2" val="{44D6E864-131F-48F0-85E8-739D9DA7A2C2}"/>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3.019"/>
  <p:tag name="ISPRING_SLIDE_ID_2" val="{F91F0428-3B41-43DE-8828-10D462B15FBE}"/>
</p:tagLst>
</file>

<file path=ppt/tags/tag20.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4D4836C7-EBB5-4CFD-BBF3-D07BEF4D394C}:375"/>
  <p:tag name="ISPRING_SLIDE_INDENT_LEVEL" val="0"/>
  <p:tag name="GENSWF_ADVANCE_TIME" val="24.240"/>
  <p:tag name="ISPRING_SLIDE_ID_2" val="{BDAAEB3D-E36F-4759-B528-312FC76DA130}"/>
  <p:tag name="TIMING" val="|0.615|1.816|2.391|3.479|4.314|5.425|1.635|2.031"/>
</p:tagLst>
</file>

<file path=ppt/tags/tag21.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76AB53CE-602A-4A81-9E69-01AEDC3E0FA7}:366"/>
  <p:tag name="ISPRING_SLIDE_INDENT_LEVEL" val="0"/>
  <p:tag name="GENSWF_ADVANCE_TIME" val="7.968"/>
  <p:tag name="TIMING" val="|5.537|2.43"/>
  <p:tag name="ISPRING_SLIDE_ID_2" val="{C8DAC7B9-974B-490D-B553-1FB5ACB32696}"/>
</p:tagLst>
</file>

<file path=ppt/tags/tag22.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GENSWF_ADVANCE_TIME" val="12.800"/>
  <p:tag name="ISPRING_SLIDE_ID_2" val="{3325C646-FA84-4946-8A5C-2204BFC55318}"/>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21F033A7-289A-4895-86B4-841D44AC4409}:275"/>
  <p:tag name="ISPRING_SLIDE_INDENT_LEVEL" val="0"/>
  <p:tag name="GENSWF_ADVANCE_TIME" val="4.032"/>
  <p:tag name="TIMING" val="|0.865"/>
  <p:tag name="ISPRING_SLIDE_ID_2" val="{002985B6-7E6A-44F7-820E-34E01385EF39}"/>
</p:tagLst>
</file>

<file path=ppt/tags/tag4.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6347A7C5-F792-453A-9307-DE02A0580914}:376"/>
  <p:tag name="ISPRING_SLIDE_INDENT_LEVEL" val="0"/>
  <p:tag name="GENSWF_ADVANCE_TIME" val="8.979"/>
  <p:tag name="TIMING" val="|0.601|0.66|3.996"/>
  <p:tag name="ISPRING_SLIDE_ID_2" val="{DAA61AC0-7749-480E-B791-916B1AAFFA57}"/>
</p:tagLst>
</file>

<file path=ppt/tags/tag5.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ADVANCE_TIME" val="10.497"/>
  <p:tag name="TIMING" val="|1.923|4.072"/>
  <p:tag name="GENSWF_SLIDE_UID" val="{A44898CF-4C17-4749-9709-83329D9E4239}:389"/>
  <p:tag name="ISPRING_SLIDE_ID_2" val="{2B32A2AB-C2D3-4697-AA33-396C310299CF}"/>
</p:tagLst>
</file>

<file path=ppt/tags/tag6.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107AF9A4-A1D0-4EF9-9741-0F7ADA5451F9}:367"/>
  <p:tag name="ISPRING_SLIDE_INDENT_LEVEL" val="0"/>
  <p:tag name="GENSWF_ADVANCE_TIME" val="27.420"/>
  <p:tag name="TIMING" val="|0.92|1.235|5.765|5.579|5.074|1.615|1.296|1.046|1.594"/>
  <p:tag name="ISPRING_SLIDE_ID_2" val="{23A48366-9ABB-43E0-990F-D55E5FC87ACC}"/>
</p:tagLst>
</file>

<file path=ppt/tags/tag7.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ADVANCE_TIME" val="9.398"/>
  <p:tag name="TIMING" val="|1.831|1.378|2.4|1.063|1.078"/>
  <p:tag name="GENSWF_SLIDE_UID" val="{7439C4A4-5F0F-4FC1-8E5D-13875C236ADB}:380"/>
  <p:tag name="ISPRING_SLIDE_ID_2" val="{21433358-7432-44E5-9DF8-A55BD06E6101}"/>
</p:tagLst>
</file>

<file path=ppt/tags/tag8.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9A510928-2ABF-444D-BD3B-5954CE2FB1E0}:368"/>
  <p:tag name="ISPRING_SLIDE_INDENT_LEVEL" val="0"/>
  <p:tag name="GENSWF_ADVANCE_TIME" val="7.952"/>
  <p:tag name="TIMING" val="|1.936|1.542|1.454|1.03"/>
  <p:tag name="ISPRING_SLIDE_ID_2" val="{C171B5D6-B1D7-4661-9225-9747E0688254}"/>
</p:tagLst>
</file>

<file path=ppt/tags/tag9.xml><?xml version="1.0" encoding="utf-8"?>
<p:tagLst xmlns:a="http://schemas.openxmlformats.org/drawingml/2006/main" xmlns:r="http://schemas.openxmlformats.org/officeDocument/2006/relationships" xmlns:p="http://schemas.openxmlformats.org/presentationml/2006/main">
  <p:tag name="GENSWF_ADVANCE_TIME" val="7.339"/>
  <p:tag name="TIMING" val="|0.978|1.994|1.492|1.205"/>
  <p:tag name="ISPRING_CUSTOM_TIMING_USED" val="1"/>
  <p:tag name="GENSWF_SLIDE_UID" val="{138492D0-8615-49EC-BAE9-582353ABAE30}:381"/>
  <p:tag name="ISPRING_SLIDE_INDENT_LEVEL" val="0"/>
  <p:tag name="ISPRING_SLIDE_ID_2" val="{6E061F7C-C3E3-41F8-9EF4-07C8C943CD12}"/>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Presentation1" id="{318247F5-C6FF-419F-B255-C3AC207D0A01}" vid="{01F9063B-DB9C-4E46-B9C9-16BDB238799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 </Template>
  <TotalTime>13211</TotalTime>
  <Words>913</Words>
  <Application>Microsoft Macintosh PowerPoint</Application>
  <PresentationFormat>Widescreen</PresentationFormat>
  <Paragraphs>70</Paragraphs>
  <Slides>21</Slides>
  <Notes>21</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Arial</vt:lpstr>
      <vt:lpstr>Calibri</vt:lpstr>
      <vt:lpstr>Lato</vt:lpstr>
      <vt:lpstr>Rubik</vt:lpstr>
      <vt:lpstr>Rubik Medium</vt:lpstr>
      <vt:lpstr>DHIS2 Online Academy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 this course, you wil learn…</vt:lpstr>
      <vt:lpstr>PowerPoint Presentation</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1.1.1 Introduction to DHIS2 Customization</dc:title>
  <dc:subject>elearning</dc:subject>
  <dc:creator>Alejandra Avila</dc:creator>
  <cp:lastModifiedBy>Simona Sekerova</cp:lastModifiedBy>
  <cp:revision>690</cp:revision>
  <cp:lastPrinted>2021-06-09T13:32:46Z</cp:lastPrinted>
  <dcterms:created xsi:type="dcterms:W3CDTF">2021-02-03T12:41:27Z</dcterms:created>
  <dcterms:modified xsi:type="dcterms:W3CDTF">2023-04-17T13:01:28Z</dcterms:modified>
</cp:coreProperties>
</file>